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59" r:id="rId4"/>
    <p:sldMasterId id="2147483660" r:id="rId5"/>
  </p:sldMasterIdLst>
  <p:notesMasterIdLst>
    <p:notesMasterId r:id="rId7"/>
  </p:notesMasterIdLst>
  <p:sldIdLst>
    <p:sldId id="256" r:id="rId6"/>
  </p:sldIdLst>
  <p:sldSz cx="32918400" cy="438912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CB908-F23D-7341-8800-39D9415285B5}" name="Katherine Palozola" initials="KP" userId="S::kpalozola@arobiotx.com::2177d23d-93cc-4f3a-9ee2-f92b6d993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40C"/>
    <a:srgbClr val="17375E"/>
    <a:srgbClr val="BFBFB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379BB-D6E2-495C-A037-0AF967B820C8}" v="11" dt="2025-01-20T21:21:37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52" autoAdjust="0"/>
    <p:restoredTop sz="94335" autoAdjust="0"/>
  </p:normalViewPr>
  <p:slideViewPr>
    <p:cSldViewPr snapToGrid="0">
      <p:cViewPr varScale="1">
        <p:scale>
          <a:sx n="10" d="100"/>
          <a:sy n="10" d="100"/>
        </p:scale>
        <p:origin x="2382" y="9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(2)'!$C$19:$C$20</c:f>
              <c:strCache>
                <c:ptCount val="2"/>
                <c:pt idx="0">
                  <c:v>nM Conc of AS siRNA</c:v>
                </c:pt>
                <c:pt idx="1">
                  <c:v>ABX1100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'Sheet1 (2)'!$B$21:$B$29</c:f>
              <c:numCache>
                <c:formatCode>General</c:formatCode>
                <c:ptCount val="9"/>
                <c:pt idx="0">
                  <c:v>0</c:v>
                </c:pt>
                <c:pt idx="1">
                  <c:v>0.17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9</c:v>
                </c:pt>
                <c:pt idx="8">
                  <c:v>12</c:v>
                </c:pt>
              </c:numCache>
            </c:numRef>
          </c:xVal>
          <c:yVal>
            <c:numRef>
              <c:f>'Sheet1 (2)'!$C$21:$C$29</c:f>
              <c:numCache>
                <c:formatCode>0.0</c:formatCode>
                <c:ptCount val="9"/>
                <c:pt idx="0">
                  <c:v>0</c:v>
                </c:pt>
                <c:pt idx="1">
                  <c:v>1241.2550000000001</c:v>
                </c:pt>
                <c:pt idx="2">
                  <c:v>3612.0950000000003</c:v>
                </c:pt>
                <c:pt idx="3">
                  <c:v>2521.165</c:v>
                </c:pt>
                <c:pt idx="4">
                  <c:v>691.495</c:v>
                </c:pt>
                <c:pt idx="5">
                  <c:v>11.03815</c:v>
                </c:pt>
                <c:pt idx="6">
                  <c:v>0.227635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39-40EE-950B-43DCBF02D729}"/>
            </c:ext>
          </c:extLst>
        </c:ser>
        <c:ser>
          <c:idx val="1"/>
          <c:order val="1"/>
          <c:tx>
            <c:strRef>
              <c:f>'Sheet1 (2)'!$D$19:$D$20</c:f>
              <c:strCache>
                <c:ptCount val="2"/>
                <c:pt idx="0">
                  <c:v>nM Conc of AS siRNA</c:v>
                </c:pt>
                <c:pt idx="1">
                  <c:v>ABXO-361-AS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'Sheet1 (2)'!$B$21:$B$29</c:f>
              <c:numCache>
                <c:formatCode>General</c:formatCode>
                <c:ptCount val="9"/>
                <c:pt idx="0">
                  <c:v>0</c:v>
                </c:pt>
                <c:pt idx="1">
                  <c:v>0.17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9</c:v>
                </c:pt>
                <c:pt idx="8">
                  <c:v>12</c:v>
                </c:pt>
              </c:numCache>
            </c:numRef>
          </c:xVal>
          <c:yVal>
            <c:numRef>
              <c:f>'Sheet1 (2)'!$D$21:$D$29</c:f>
              <c:numCache>
                <c:formatCode>0.0</c:formatCode>
                <c:ptCount val="9"/>
                <c:pt idx="0">
                  <c:v>0.56700000000000006</c:v>
                </c:pt>
                <c:pt idx="1">
                  <c:v>1128.4000000000001</c:v>
                </c:pt>
                <c:pt idx="2">
                  <c:v>3514.0000000000005</c:v>
                </c:pt>
                <c:pt idx="3">
                  <c:v>2352</c:v>
                </c:pt>
                <c:pt idx="4">
                  <c:v>655.20000000000005</c:v>
                </c:pt>
                <c:pt idx="5">
                  <c:v>12.600000000000001</c:v>
                </c:pt>
                <c:pt idx="6">
                  <c:v>0.76440000000000008</c:v>
                </c:pt>
                <c:pt idx="7">
                  <c:v>0.23520000000000002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39-40EE-950B-43DCBF02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720992"/>
        <c:axId val="793876144"/>
      </c:scatterChart>
      <c:valAx>
        <c:axId val="21972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76144"/>
        <c:crosses val="autoZero"/>
        <c:crossBetween val="midCat"/>
      </c:valAx>
      <c:valAx>
        <c:axId val="79387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Mean Conc of AS siRNA (nM)</a:t>
                </a:r>
              </a:p>
            </c:rich>
          </c:tx>
          <c:layout>
            <c:manualLayout>
              <c:xMode val="edge"/>
              <c:yMode val="edge"/>
              <c:x val="9.3503475533411231E-3"/>
              <c:y val="0.32376237417430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720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40" cy="469424"/>
          </a:xfrm>
          <a:prstGeom prst="rect">
            <a:avLst/>
          </a:prstGeom>
          <a:noFill/>
          <a:ln>
            <a:noFill/>
          </a:ln>
        </p:spPr>
        <p:txBody>
          <a:bodyPr wrap="square" lIns="91699" tIns="91699" rIns="91699" bIns="9169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29457" marR="0" lvl="1" indent="-981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458914" marR="0" lvl="2" indent="-688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88371" marR="0" lvl="3" indent="-3964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17827" marR="0" lvl="4" indent="-103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647284" marR="0" lvl="5" indent="-10852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376741" marR="0" lvl="6" indent="-792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106199" marR="0" lvl="7" indent="-500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835656" marR="0" lvl="8" indent="-207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40" cy="469424"/>
          </a:xfrm>
          <a:prstGeom prst="rect">
            <a:avLst/>
          </a:prstGeom>
          <a:noFill/>
          <a:ln>
            <a:noFill/>
          </a:ln>
        </p:spPr>
        <p:txBody>
          <a:bodyPr wrap="square" lIns="91699" tIns="91699" rIns="91699" bIns="91699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29457" marR="0" lvl="1" indent="-981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458914" marR="0" lvl="2" indent="-688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88371" marR="0" lvl="3" indent="-3964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17827" marR="0" lvl="4" indent="-103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647284" marR="0" lvl="5" indent="-10852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376741" marR="0" lvl="6" indent="-792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106199" marR="0" lvl="7" indent="-500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835656" marR="0" lvl="8" indent="-207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230438" y="703263"/>
            <a:ext cx="2641600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wrap="square" lIns="91699" tIns="91699" rIns="91699" bIns="91699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40" cy="469424"/>
          </a:xfrm>
          <a:prstGeom prst="rect">
            <a:avLst/>
          </a:prstGeom>
          <a:noFill/>
          <a:ln>
            <a:noFill/>
          </a:ln>
        </p:spPr>
        <p:txBody>
          <a:bodyPr wrap="square" lIns="91699" tIns="91699" rIns="91699" bIns="91699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29457" marR="0" lvl="1" indent="-981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458914" marR="0" lvl="2" indent="-688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188371" marR="0" lvl="3" indent="-3964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17827" marR="0" lvl="4" indent="-1039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647284" marR="0" lvl="5" indent="-10852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376741" marR="0" lvl="6" indent="-792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106199" marR="0" lvl="7" indent="-5003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835656" marR="0" lvl="8" indent="-2078" algn="l" rtl="0">
              <a:spcBef>
                <a:spcPts val="0"/>
              </a:spcBef>
              <a:buNone/>
              <a:defRPr sz="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  <a:noFill/>
          <a:ln>
            <a:noFill/>
          </a:ln>
        </p:spPr>
        <p:txBody>
          <a:bodyPr wrap="square" lIns="94207" tIns="47091" rIns="94207" bIns="4709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3498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230438" y="703263"/>
            <a:ext cx="2641600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wrap="square" lIns="94207" tIns="47091" rIns="94207" bIns="47091" anchor="t" anchorCtr="0">
            <a:noAutofit/>
          </a:bodyPr>
          <a:lstStyle/>
          <a:p>
            <a:pPr>
              <a:buSzPct val="25000"/>
              <a:buNone/>
            </a:pP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  <a:noFill/>
          <a:ln>
            <a:noFill/>
          </a:ln>
        </p:spPr>
        <p:txBody>
          <a:bodyPr wrap="square" lIns="94207" tIns="47091" rIns="94207" bIns="4709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468880" y="13634729"/>
            <a:ext cx="27980640" cy="94081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937760" y="24871680"/>
            <a:ext cx="23042881" cy="11216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162"/>
              </a:spcBef>
              <a:buClr>
                <a:srgbClr val="888888"/>
              </a:buClr>
              <a:buSzPct val="100262"/>
              <a:buFont typeface="Arial"/>
              <a:buNone/>
              <a:defRPr sz="258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ctr" rtl="0">
              <a:spcBef>
                <a:spcPts val="4523"/>
              </a:spcBef>
              <a:buClr>
                <a:srgbClr val="888888"/>
              </a:buClr>
              <a:buSzPct val="99663"/>
              <a:buFont typeface="Arial"/>
              <a:buNone/>
              <a:defRPr sz="226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ctr" rtl="0">
              <a:spcBef>
                <a:spcPts val="3884"/>
              </a:spcBef>
              <a:buClr>
                <a:srgbClr val="888888"/>
              </a:buClr>
              <a:buSzPct val="99977"/>
              <a:buFont typeface="Arial"/>
              <a:buNone/>
              <a:defRPr sz="194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ctr" rtl="0">
              <a:spcBef>
                <a:spcPts val="3201"/>
              </a:spcBef>
              <a:buClr>
                <a:srgbClr val="888888"/>
              </a:buClr>
              <a:buSzPct val="100452"/>
              <a:buFont typeface="Arial"/>
              <a:buNone/>
              <a:defRPr sz="15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F0ECB24-2637-AFAB-8BA9-9A5C218BF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 l="21811" t="9822" r="676" b="12664"/>
          <a:stretch/>
        </p:blipFill>
        <p:spPr>
          <a:xfrm flipH="1">
            <a:off x="-1" y="19507"/>
            <a:ext cx="32918397" cy="43852186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DD4CF195-71DF-A243-F8D3-463502201873}"/>
              </a:ext>
            </a:extLst>
          </p:cNvPr>
          <p:cNvSpPr/>
          <p:nvPr/>
        </p:nvSpPr>
        <p:spPr>
          <a:xfrm flipV="1">
            <a:off x="-1" y="0"/>
            <a:ext cx="24620050" cy="43891200"/>
          </a:xfrm>
          <a:custGeom>
            <a:avLst/>
            <a:gdLst>
              <a:gd name="connsiteX0" fmla="*/ 356708 w 9118537"/>
              <a:gd name="connsiteY0" fmla="*/ 6858000 h 6858000"/>
              <a:gd name="connsiteX1" fmla="*/ 6097414 w 9118537"/>
              <a:gd name="connsiteY1" fmla="*/ 6858000 h 6858000"/>
              <a:gd name="connsiteX2" fmla="*/ 9118537 w 9118537"/>
              <a:gd name="connsiteY2" fmla="*/ 0 h 6858000"/>
              <a:gd name="connsiteX3" fmla="*/ 356708 w 9118537"/>
              <a:gd name="connsiteY3" fmla="*/ 0 h 6858000"/>
              <a:gd name="connsiteX4" fmla="*/ 356708 w 9118537"/>
              <a:gd name="connsiteY4" fmla="*/ 1524 h 6858000"/>
              <a:gd name="connsiteX5" fmla="*/ 0 w 9118537"/>
              <a:gd name="connsiteY5" fmla="*/ 1524 h 6858000"/>
              <a:gd name="connsiteX6" fmla="*/ 0 w 9118537"/>
              <a:gd name="connsiteY6" fmla="*/ 6856475 h 6858000"/>
              <a:gd name="connsiteX7" fmla="*/ 356708 w 9118537"/>
              <a:gd name="connsiteY7" fmla="*/ 6856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8537" h="6858000">
                <a:moveTo>
                  <a:pt x="356708" y="6858000"/>
                </a:moveTo>
                <a:lnTo>
                  <a:pt x="6097414" y="6858000"/>
                </a:lnTo>
                <a:lnTo>
                  <a:pt x="9118537" y="0"/>
                </a:lnTo>
                <a:lnTo>
                  <a:pt x="356708" y="0"/>
                </a:lnTo>
                <a:lnTo>
                  <a:pt x="356708" y="1524"/>
                </a:lnTo>
                <a:lnTo>
                  <a:pt x="0" y="1524"/>
                </a:lnTo>
                <a:lnTo>
                  <a:pt x="0" y="6856475"/>
                </a:lnTo>
                <a:lnTo>
                  <a:pt x="356708" y="6856475"/>
                </a:lnTo>
                <a:close/>
              </a:path>
            </a:pathLst>
          </a:custGeom>
          <a:solidFill>
            <a:srgbClr val="245E9E">
              <a:alpha val="77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78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8E310876-8A98-51B4-00CB-563B23DE3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686" y="7913533"/>
            <a:ext cx="4380242" cy="6354810"/>
          </a:xfrm>
          <a:prstGeom prst="rect">
            <a:avLst/>
          </a:prstGeom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E57CA518-7256-6FB2-DB86-D3DBB3755578}"/>
              </a:ext>
            </a:extLst>
          </p:cNvPr>
          <p:cNvSpPr/>
          <p:nvPr/>
        </p:nvSpPr>
        <p:spPr>
          <a:xfrm flipH="1">
            <a:off x="16459195" y="0"/>
            <a:ext cx="10090040" cy="43891200"/>
          </a:xfrm>
          <a:custGeom>
            <a:avLst/>
            <a:gdLst>
              <a:gd name="connsiteX0" fmla="*/ 3737052 w 3737052"/>
              <a:gd name="connsiteY0" fmla="*/ 0 h 6858000"/>
              <a:gd name="connsiteX1" fmla="*/ 3026504 w 3737052"/>
              <a:gd name="connsiteY1" fmla="*/ 0 h 6858000"/>
              <a:gd name="connsiteX2" fmla="*/ 0 w 3737052"/>
              <a:gd name="connsiteY2" fmla="*/ 6858000 h 6858000"/>
              <a:gd name="connsiteX3" fmla="*/ 715929 w 37370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052" h="6858000">
                <a:moveTo>
                  <a:pt x="3737052" y="0"/>
                </a:moveTo>
                <a:lnTo>
                  <a:pt x="3026504" y="0"/>
                </a:lnTo>
                <a:lnTo>
                  <a:pt x="0" y="6858000"/>
                </a:lnTo>
                <a:lnTo>
                  <a:pt x="715929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78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467329-D2B4-F846-9FCB-98C2362FC941}"/>
              </a:ext>
            </a:extLst>
          </p:cNvPr>
          <p:cNvSpPr/>
          <p:nvPr/>
        </p:nvSpPr>
        <p:spPr>
          <a:xfrm>
            <a:off x="0" y="43074615"/>
            <a:ext cx="32918400" cy="79707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35597" tIns="97200" bIns="97200" rtlCol="0" anchor="ctr">
            <a:noAutofit/>
          </a:bodyPr>
          <a:lstStyle/>
          <a:p>
            <a:endParaRPr lang="en-US" sz="5400" b="1" spc="405">
              <a:solidFill>
                <a:schemeClr val="bg1"/>
              </a:solidFill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EA9B5058-F1FC-5AA6-DD17-E3416EFE5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031" y="12064717"/>
            <a:ext cx="17089280" cy="17903488"/>
          </a:xfrm>
        </p:spPr>
        <p:txBody>
          <a:bodyPr anchor="ctr">
            <a:normAutofit/>
          </a:bodyPr>
          <a:lstStyle>
            <a:lvl1pPr marL="0" indent="0">
              <a:buNone/>
              <a:defRPr sz="9180">
                <a:solidFill>
                  <a:schemeClr val="bg1"/>
                </a:solidFill>
              </a:defRPr>
            </a:lvl1pPr>
            <a:lvl2pPr marL="1234440" indent="0">
              <a:buNone/>
              <a:defRPr>
                <a:solidFill>
                  <a:schemeClr val="bg1"/>
                </a:solidFill>
              </a:defRPr>
            </a:lvl2pPr>
            <a:lvl3pPr marL="2468880" indent="0">
              <a:buNone/>
              <a:defRPr>
                <a:solidFill>
                  <a:schemeClr val="bg1"/>
                </a:solidFill>
              </a:defRPr>
            </a:lvl3pPr>
            <a:lvl4pPr marL="3703320" indent="0">
              <a:buNone/>
              <a:defRPr>
                <a:solidFill>
                  <a:schemeClr val="bg1"/>
                </a:solidFill>
              </a:defRPr>
            </a:lvl4pPr>
            <a:lvl5pPr marL="49377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B09AC0F8-0903-DF80-4C62-CFF0524585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029" y="33230301"/>
            <a:ext cx="17089280" cy="3291104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1234440" indent="0">
              <a:buNone/>
              <a:defRPr>
                <a:solidFill>
                  <a:schemeClr val="bg1"/>
                </a:solidFill>
              </a:defRPr>
            </a:lvl2pPr>
            <a:lvl3pPr marL="2468880" indent="0">
              <a:buNone/>
              <a:defRPr>
                <a:solidFill>
                  <a:schemeClr val="bg1"/>
                </a:solidFill>
              </a:defRPr>
            </a:lvl3pPr>
            <a:lvl4pPr marL="3703320" indent="0">
              <a:buNone/>
              <a:defRPr>
                <a:solidFill>
                  <a:schemeClr val="bg1"/>
                </a:solidFill>
              </a:defRPr>
            </a:lvl4pPr>
            <a:lvl5pPr marL="49377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95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9862287B-BC5A-D546-AF4D-9C2069592CAA}"/>
              </a:ext>
            </a:extLst>
          </p:cNvPr>
          <p:cNvSpPr/>
          <p:nvPr/>
        </p:nvSpPr>
        <p:spPr>
          <a:xfrm>
            <a:off x="-50819" y="0"/>
            <a:ext cx="26463715" cy="43891200"/>
          </a:xfrm>
          <a:custGeom>
            <a:avLst/>
            <a:gdLst>
              <a:gd name="connsiteX0" fmla="*/ 0 w 9801376"/>
              <a:gd name="connsiteY0" fmla="*/ 0 h 6858000"/>
              <a:gd name="connsiteX1" fmla="*/ 9801376 w 9801376"/>
              <a:gd name="connsiteY1" fmla="*/ 0 h 6858000"/>
              <a:gd name="connsiteX2" fmla="*/ 6780253 w 9801376"/>
              <a:gd name="connsiteY2" fmla="*/ 6858000 h 6858000"/>
              <a:gd name="connsiteX3" fmla="*/ 0 w 9801376"/>
              <a:gd name="connsiteY3" fmla="*/ 6858000 h 6858000"/>
              <a:gd name="connsiteX4" fmla="*/ 0 w 980137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1376" h="6858000">
                <a:moveTo>
                  <a:pt x="0" y="0"/>
                </a:moveTo>
                <a:lnTo>
                  <a:pt x="9801376" y="0"/>
                </a:lnTo>
                <a:lnTo>
                  <a:pt x="678025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4881" y="31511632"/>
            <a:ext cx="6648799" cy="9646022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0AE0582-C16B-A647-A5C1-0DC80117F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3031" y="12064717"/>
            <a:ext cx="17089280" cy="17903488"/>
          </a:xfrm>
        </p:spPr>
        <p:txBody>
          <a:bodyPr anchor="ctr">
            <a:normAutofit/>
          </a:bodyPr>
          <a:lstStyle>
            <a:lvl1pPr marL="0" indent="0">
              <a:buNone/>
              <a:defRPr sz="9180">
                <a:solidFill>
                  <a:schemeClr val="bg1"/>
                </a:solidFill>
              </a:defRPr>
            </a:lvl1pPr>
            <a:lvl2pPr marL="1234440" indent="0">
              <a:buNone/>
              <a:defRPr>
                <a:solidFill>
                  <a:schemeClr val="bg1"/>
                </a:solidFill>
              </a:defRPr>
            </a:lvl2pPr>
            <a:lvl3pPr marL="2468880" indent="0">
              <a:buNone/>
              <a:defRPr>
                <a:solidFill>
                  <a:schemeClr val="bg1"/>
                </a:solidFill>
              </a:defRPr>
            </a:lvl3pPr>
            <a:lvl4pPr marL="3703320" indent="0">
              <a:buNone/>
              <a:defRPr>
                <a:solidFill>
                  <a:schemeClr val="bg1"/>
                </a:solidFill>
              </a:defRPr>
            </a:lvl4pPr>
            <a:lvl5pPr marL="49377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91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7171-6A07-6450-6512-0FB41DCD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7166D5-A211-B9DB-10F8-F8FA67AFC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C5ED7-9487-4121-B3B0-79070DF254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FBBF58-BCE3-F0F9-45AE-1FA1EF32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7166D5-A211-B9DB-10F8-F8FA67AFC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C5ED7-9487-4121-B3B0-79070DF254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DDD3A-28E8-91FC-0478-BEF3ED61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BE838-68FD-2B53-45CC-D0BB367B0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3034" y="5624890"/>
            <a:ext cx="30728125" cy="2343206"/>
          </a:xfrm>
        </p:spPr>
        <p:txBody>
          <a:bodyPr/>
          <a:lstStyle>
            <a:lvl1pPr marL="0" indent="0">
              <a:buNone/>
              <a:defRPr b="1" i="1" u="none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1993282-3EBF-2AA4-F052-21896780A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34" y="3281683"/>
            <a:ext cx="30132338" cy="2343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0D2CF2-6B15-5745-AB14-BBD9C24B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034" y="8808723"/>
            <a:ext cx="30132338" cy="31800794"/>
          </a:xfrm>
        </p:spPr>
        <p:txBody>
          <a:bodyPr>
            <a:normAutofit/>
          </a:bodyPr>
          <a:lstStyle>
            <a:lvl1pPr>
              <a:defRPr sz="4860"/>
            </a:lvl1pPr>
            <a:lvl2pPr>
              <a:defRPr sz="4320"/>
            </a:lvl2pPr>
            <a:lvl3pPr>
              <a:defRPr sz="4320"/>
            </a:lvl3pPr>
            <a:lvl4pPr>
              <a:defRPr sz="4320"/>
            </a:lvl4pPr>
            <a:lvl5pPr>
              <a:defRPr sz="43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53154B-3CAC-29D5-DEAC-2E65195266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2090E4-CDB8-FA48-8CB2-092A6DA8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030342-BF82-3F4A-6085-12C1D2918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3034" y="5624890"/>
            <a:ext cx="30728125" cy="2343206"/>
          </a:xfrm>
        </p:spPr>
        <p:txBody>
          <a:bodyPr/>
          <a:lstStyle>
            <a:lvl1pPr marL="0" indent="0">
              <a:buNone/>
              <a:defRPr b="1" i="1" u="none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125C19-727B-BA16-CC90-CBF63B844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71DD76E-4CFE-6FE4-DAA4-B7779ACE0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4ADB-10E0-3E84-442D-A614117E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3E761-AD97-3D44-A9CF-9AB1E2B2D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0E4-CDB8-FA48-8CB2-092A6DA8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B456296-C84A-A9E8-A3F0-EC8DBEEF9CF4}"/>
              </a:ext>
            </a:extLst>
          </p:cNvPr>
          <p:cNvSpPr/>
          <p:nvPr/>
        </p:nvSpPr>
        <p:spPr>
          <a:xfrm>
            <a:off x="16776882" y="9152365"/>
            <a:ext cx="14745515" cy="766633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35597" tIns="97200" bIns="97200" rtlCol="0" anchor="ctr">
            <a:noAutofit/>
          </a:bodyPr>
          <a:lstStyle/>
          <a:p>
            <a:endParaRPr lang="en-CA" sz="5400" b="1" spc="405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6D318B4-6D2F-8DC9-F2BC-7F0870364361}"/>
              </a:ext>
            </a:extLst>
          </p:cNvPr>
          <p:cNvSpPr/>
          <p:nvPr/>
        </p:nvSpPr>
        <p:spPr>
          <a:xfrm>
            <a:off x="16787363" y="9152368"/>
            <a:ext cx="14745510" cy="31800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E428671-FF0B-A9BA-D212-C5773C77A1A6}"/>
              </a:ext>
            </a:extLst>
          </p:cNvPr>
          <p:cNvSpPr/>
          <p:nvPr/>
        </p:nvSpPr>
        <p:spPr>
          <a:xfrm>
            <a:off x="1385521" y="9152365"/>
            <a:ext cx="14745515" cy="766633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35597" tIns="97200" bIns="97200" rtlCol="0" anchor="ctr">
            <a:noAutofit/>
          </a:bodyPr>
          <a:lstStyle/>
          <a:p>
            <a:endParaRPr lang="en-CA" sz="5400" b="1" spc="405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412BF3D-2D6D-CB72-A664-EC01B10FCA62}"/>
              </a:ext>
            </a:extLst>
          </p:cNvPr>
          <p:cNvSpPr/>
          <p:nvPr/>
        </p:nvSpPr>
        <p:spPr>
          <a:xfrm>
            <a:off x="1396003" y="9152368"/>
            <a:ext cx="14745510" cy="31800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D19F7B9F-8EDE-9B1A-D93E-11E2A6C3C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9523" y="10903475"/>
            <a:ext cx="11894345" cy="377952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123444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79D14-AEB6-4702-E218-52D65C259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034" y="5624890"/>
            <a:ext cx="30728125" cy="2343206"/>
          </a:xfrm>
        </p:spPr>
        <p:txBody>
          <a:bodyPr/>
          <a:lstStyle>
            <a:lvl1pPr marL="0" indent="0">
              <a:buNone/>
              <a:defRPr b="1" i="1" u="none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14">
            <a:extLst>
              <a:ext uri="{FF2B5EF4-FFF2-40B4-BE49-F238E27FC236}">
                <a16:creationId xmlns:a16="http://schemas.microsoft.com/office/drawing/2014/main" id="{526559C1-263A-7B46-46EB-EC449AF98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02467" y="10903475"/>
            <a:ext cx="11894345" cy="377952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123444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D5EA38-5FF8-F729-B2BE-D1220985E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B2FF-4676-6633-246D-DF18DB20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B47D4-C5BE-D3C5-D640-7593F4A82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090E4-CDB8-FA48-8CB2-092A6DA8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F21C2-7B55-E204-9B60-56B4B68DAAF6}"/>
              </a:ext>
            </a:extLst>
          </p:cNvPr>
          <p:cNvSpPr/>
          <p:nvPr/>
        </p:nvSpPr>
        <p:spPr>
          <a:xfrm>
            <a:off x="1393034" y="10424166"/>
            <a:ext cx="30132338" cy="290643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68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26F080-F486-A117-4462-40EC325F32C4}"/>
              </a:ext>
            </a:extLst>
          </p:cNvPr>
          <p:cNvCxnSpPr>
            <a:cxnSpLocks/>
          </p:cNvCxnSpPr>
          <p:nvPr/>
        </p:nvCxnSpPr>
        <p:spPr>
          <a:xfrm>
            <a:off x="16459200" y="11601450"/>
            <a:ext cx="0" cy="2670976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 Placeholder 223">
            <a:extLst>
              <a:ext uri="{FF2B5EF4-FFF2-40B4-BE49-F238E27FC236}">
                <a16:creationId xmlns:a16="http://schemas.microsoft.com/office/drawing/2014/main" id="{91859080-555B-842F-DE9B-DEF663B26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3673" y="12151530"/>
            <a:ext cx="13065870" cy="14427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40" b="1">
                <a:latin typeface="+mn-lt"/>
              </a:defRPr>
            </a:lvl1pPr>
            <a:lvl2pPr marL="1234440" indent="0">
              <a:buFontTx/>
              <a:buNone/>
              <a:defRPr/>
            </a:lvl2pPr>
            <a:lvl3pPr marL="2468880" indent="0">
              <a:buFontTx/>
              <a:buNone/>
              <a:defRPr/>
            </a:lvl3pPr>
            <a:lvl4pPr marL="3703320" indent="0">
              <a:buFontTx/>
              <a:buNone/>
              <a:defRPr/>
            </a:lvl4pPr>
            <a:lvl5pPr marL="49377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23">
            <a:extLst>
              <a:ext uri="{FF2B5EF4-FFF2-40B4-BE49-F238E27FC236}">
                <a16:creationId xmlns:a16="http://schemas.microsoft.com/office/drawing/2014/main" id="{0639AE0A-D52E-E405-4658-ECE1C910B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89840" y="12151523"/>
            <a:ext cx="13065870" cy="14427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40" b="1">
                <a:latin typeface="+mn-lt"/>
              </a:defRPr>
            </a:lvl1pPr>
            <a:lvl2pPr marL="1234440" indent="0">
              <a:buFontTx/>
              <a:buNone/>
              <a:defRPr/>
            </a:lvl2pPr>
            <a:lvl3pPr marL="2468880" indent="0">
              <a:buFontTx/>
              <a:buNone/>
              <a:defRPr/>
            </a:lvl3pPr>
            <a:lvl4pPr marL="3703320" indent="0">
              <a:buFontTx/>
              <a:buNone/>
              <a:defRPr/>
            </a:lvl4pPr>
            <a:lvl5pPr marL="49377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78BAE9-C6AE-5C31-A39D-8FB8A2A86A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3034" y="5624890"/>
            <a:ext cx="30728125" cy="2343206"/>
          </a:xfrm>
        </p:spPr>
        <p:txBody>
          <a:bodyPr/>
          <a:lstStyle>
            <a:lvl1pPr marL="0" indent="0">
              <a:buNone/>
              <a:defRPr b="1" i="1" u="none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E8ED9D-878E-EF68-4B47-E0BAD914E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91155"/>
            <a:ext cx="31675730" cy="67240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7221" y="7900416"/>
            <a:ext cx="31675388" cy="0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90E4-CDB8-FA48-8CB2-092A6DA876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94B213-22BB-6F49-8B6A-2E5800D49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06" b="22035"/>
          <a:stretch/>
        </p:blipFill>
        <p:spPr>
          <a:xfrm>
            <a:off x="471992" y="36719767"/>
            <a:ext cx="2880360" cy="407323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550C43-2A40-E500-E9DB-49991DD4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34" y="3281680"/>
            <a:ext cx="30132338" cy="55270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0D2CF2-6B15-5745-AB14-BBD9C24B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3034" y="8808723"/>
            <a:ext cx="30132338" cy="31800794"/>
          </a:xfrm>
        </p:spPr>
        <p:txBody>
          <a:bodyPr>
            <a:normAutofit/>
          </a:bodyPr>
          <a:lstStyle>
            <a:lvl1pPr>
              <a:defRPr sz="4860"/>
            </a:lvl1pPr>
            <a:lvl2pPr>
              <a:defRPr sz="4320"/>
            </a:lvl2pPr>
            <a:lvl3pPr>
              <a:defRPr sz="4320"/>
            </a:lvl3pPr>
            <a:lvl4pPr>
              <a:defRPr sz="4320"/>
            </a:lvl4pPr>
            <a:lvl5pPr>
              <a:defRPr sz="43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7AFE8B6-DE21-DBCA-A4F4-9C8E033BE7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Aro Biotherapeutics |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53154B-3CAC-29D5-DEAC-2E65195266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2090E4-CDB8-FA48-8CB2-092A6DA8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645921" y="1757684"/>
            <a:ext cx="29626559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645921" y="10241284"/>
            <a:ext cx="14538959" cy="28966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322882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Char char="•"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1087265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–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83751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925530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–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918778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»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939734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932983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926231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919478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6733521" y="10241284"/>
            <a:ext cx="14538959" cy="28966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322882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Char char="•"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1087265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–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83751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925530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–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918778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»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939734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932983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926231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919478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645921" y="1757684"/>
            <a:ext cx="29626559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645920" y="9824729"/>
            <a:ext cx="14544677" cy="409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None/>
              <a:defRPr sz="194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None/>
              <a:defRPr sz="14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645920" y="13919205"/>
            <a:ext cx="14544677" cy="252882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526128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•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1304088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–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932283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103387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–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1027119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»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1048076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1041323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103457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102782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6722092" y="9824729"/>
            <a:ext cx="14550390" cy="4094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None/>
              <a:defRPr sz="1941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None/>
              <a:defRPr sz="14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None/>
              <a:defRPr sz="12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6722092" y="13919205"/>
            <a:ext cx="14550390" cy="252882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526128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•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1304088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–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932283" algn="l" rtl="0">
              <a:spcBef>
                <a:spcPts val="2902"/>
              </a:spcBef>
              <a:buClr>
                <a:schemeClr val="dk1"/>
              </a:buClr>
              <a:buSzPct val="100742"/>
              <a:buFont typeface="Arial"/>
              <a:buChar char="•"/>
              <a:defRPr sz="14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103387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–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1027119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»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1048076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1041323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103457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1027822" algn="l" rtl="0">
              <a:spcBef>
                <a:spcPts val="2559"/>
              </a:spcBef>
              <a:buClr>
                <a:schemeClr val="dk1"/>
              </a:buClr>
              <a:buSzPct val="99440"/>
              <a:buFont typeface="Arial"/>
              <a:buChar char="•"/>
              <a:defRPr sz="1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645921" y="1757684"/>
            <a:ext cx="29626559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645923" y="1747521"/>
            <a:ext cx="10829927" cy="7437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452"/>
              <a:buFont typeface="Calibri"/>
              <a:buNone/>
              <a:defRPr sz="15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2870180" y="1747527"/>
            <a:ext cx="18402300" cy="374599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119776" algn="l" rtl="0">
              <a:spcBef>
                <a:spcPts val="5162"/>
              </a:spcBef>
              <a:buClr>
                <a:schemeClr val="dk1"/>
              </a:buClr>
              <a:buSzPct val="100262"/>
              <a:buFont typeface="Arial"/>
              <a:buChar char="•"/>
              <a:defRPr sz="25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884022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Char char="–"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620698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•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83076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–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824013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»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844970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83821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83146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824714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645923" y="9184647"/>
            <a:ext cx="10829927" cy="3002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260"/>
              </a:spcBef>
              <a:buClr>
                <a:schemeClr val="dk1"/>
              </a:buClr>
              <a:buSzPct val="99653"/>
              <a:buFont typeface="Arial"/>
              <a:buNone/>
              <a:defRPr sz="113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l" rtl="0">
              <a:spcBef>
                <a:spcPts val="1621"/>
              </a:spcBef>
              <a:buClr>
                <a:schemeClr val="dk1"/>
              </a:buClr>
              <a:buSzPct val="100432"/>
              <a:buFont typeface="Arial"/>
              <a:buNone/>
              <a:defRPr sz="81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452237" y="30723848"/>
            <a:ext cx="19751039" cy="36271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452"/>
              <a:buFont typeface="Calibri"/>
              <a:buNone/>
              <a:defRPr sz="15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6452237" y="3921760"/>
            <a:ext cx="19751039" cy="263347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162"/>
              </a:spcBef>
              <a:buClr>
                <a:schemeClr val="dk1"/>
              </a:buClr>
              <a:buSzPct val="100262"/>
              <a:buFont typeface="Arial"/>
              <a:buNone/>
              <a:defRPr sz="25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None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None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None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452237" y="34350970"/>
            <a:ext cx="19751039" cy="5151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260"/>
              </a:spcBef>
              <a:buClr>
                <a:schemeClr val="dk1"/>
              </a:buClr>
              <a:buSzPct val="99653"/>
              <a:buFont typeface="Arial"/>
              <a:buNone/>
              <a:defRPr sz="113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78526" marR="0" lvl="1" indent="-20956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57051" marR="0" lvl="2" indent="-14204" algn="l" rtl="0">
              <a:spcBef>
                <a:spcPts val="1621"/>
              </a:spcBef>
              <a:buClr>
                <a:schemeClr val="dk1"/>
              </a:buClr>
              <a:buSzPct val="100432"/>
              <a:buFont typeface="Arial"/>
              <a:buNone/>
              <a:defRPr sz="81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35577" marR="0" lvl="3" indent="-7449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714103" marR="0" lvl="4" indent="-698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392626" marR="0" lvl="5" indent="-21652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071152" marR="0" lvl="6" indent="-14900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49680" marR="0" lvl="7" indent="-8147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428206" marR="0" lvl="8" indent="-1396" algn="l" rtl="0">
              <a:spcBef>
                <a:spcPts val="1451"/>
              </a:spcBef>
              <a:buClr>
                <a:schemeClr val="dk1"/>
              </a:buClr>
              <a:buSzPct val="100757"/>
              <a:buFont typeface="Arial"/>
              <a:buNone/>
              <a:defRPr sz="72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645921" y="1757684"/>
            <a:ext cx="29626559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976118" y="9911086"/>
            <a:ext cx="28966163" cy="296265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119776" algn="l" rtl="0">
              <a:spcBef>
                <a:spcPts val="5162"/>
              </a:spcBef>
              <a:buClr>
                <a:schemeClr val="dk1"/>
              </a:buClr>
              <a:buSzPct val="100262"/>
              <a:buFont typeface="Arial"/>
              <a:buChar char="•"/>
              <a:defRPr sz="25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884022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Char char="–"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620698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•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83076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–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824013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»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844970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83821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83146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824714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8844281" y="16779249"/>
            <a:ext cx="37449759" cy="7406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35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3927"/>
            </a:lvl2pPr>
            <a:lvl3pPr lvl="2" indent="0">
              <a:spcBef>
                <a:spcPts val="0"/>
              </a:spcBef>
              <a:buNone/>
              <a:defRPr sz="3927"/>
            </a:lvl3pPr>
            <a:lvl4pPr lvl="3" indent="0">
              <a:spcBef>
                <a:spcPts val="0"/>
              </a:spcBef>
              <a:buNone/>
              <a:defRPr sz="3927"/>
            </a:lvl4pPr>
            <a:lvl5pPr lvl="4" indent="0">
              <a:spcBef>
                <a:spcPts val="0"/>
              </a:spcBef>
              <a:buNone/>
              <a:defRPr sz="3927"/>
            </a:lvl5pPr>
            <a:lvl6pPr lvl="5" indent="0">
              <a:spcBef>
                <a:spcPts val="0"/>
              </a:spcBef>
              <a:buNone/>
              <a:defRPr sz="3927"/>
            </a:lvl6pPr>
            <a:lvl7pPr lvl="6" indent="0">
              <a:spcBef>
                <a:spcPts val="0"/>
              </a:spcBef>
              <a:buNone/>
              <a:defRPr sz="3927"/>
            </a:lvl7pPr>
            <a:lvl8pPr lvl="7" indent="0">
              <a:spcBef>
                <a:spcPts val="0"/>
              </a:spcBef>
              <a:buNone/>
              <a:defRPr sz="3927"/>
            </a:lvl8pPr>
            <a:lvl9pPr lvl="8" indent="0">
              <a:spcBef>
                <a:spcPts val="0"/>
              </a:spcBef>
              <a:buNone/>
              <a:defRPr sz="3927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6243319" y="9646931"/>
            <a:ext cx="37449759" cy="2167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58895" marR="0" lvl="0" indent="-1119776" algn="l" rtl="0">
              <a:spcBef>
                <a:spcPts val="5162"/>
              </a:spcBef>
              <a:buClr>
                <a:schemeClr val="dk1"/>
              </a:buClr>
              <a:buSzPct val="100262"/>
              <a:buFont typeface="Arial"/>
              <a:buChar char="•"/>
              <a:defRPr sz="258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77604" marR="0" lvl="1" indent="-884022" algn="l" rtl="0">
              <a:spcBef>
                <a:spcPts val="4523"/>
              </a:spcBef>
              <a:buClr>
                <a:schemeClr val="dk1"/>
              </a:buClr>
              <a:buSzPct val="99663"/>
              <a:buFont typeface="Arial"/>
              <a:buChar char="–"/>
              <a:defRPr sz="22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96313" marR="0" lvl="2" indent="-620698" algn="l" rtl="0">
              <a:spcBef>
                <a:spcPts val="3884"/>
              </a:spcBef>
              <a:buClr>
                <a:schemeClr val="dk1"/>
              </a:buClr>
              <a:buSzPct val="99977"/>
              <a:buFont typeface="Arial"/>
              <a:buChar char="•"/>
              <a:defRPr sz="194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74839" marR="0" lvl="3" indent="-830766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–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553365" marR="0" lvl="4" indent="-824013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»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231890" marR="0" lvl="5" indent="-844970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10418" marR="0" lvl="6" indent="-83821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88944" marR="0" lvl="7" indent="-831469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267470" marR="0" lvl="8" indent="-824714" algn="l" rtl="0">
              <a:spcBef>
                <a:spcPts val="3201"/>
              </a:spcBef>
              <a:buClr>
                <a:schemeClr val="dk1"/>
              </a:buClr>
              <a:buSzPct val="100452"/>
              <a:buFont typeface="Arial"/>
              <a:buChar char="•"/>
              <a:defRPr sz="15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45921" y="1757684"/>
            <a:ext cx="29626559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191"/>
              <a:buFont typeface="Calibri"/>
              <a:buNone/>
              <a:defRPr sz="162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45921" y="10241284"/>
            <a:ext cx="29626559" cy="28966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264504" marR="0" lvl="0" indent="-513235" algn="l" rtl="0">
              <a:spcBef>
                <a:spcPts val="2366"/>
              </a:spcBef>
              <a:buClr>
                <a:schemeClr val="dk1"/>
              </a:buClr>
              <a:buSzPct val="100262"/>
              <a:buFont typeface="Arial"/>
              <a:buChar char="•"/>
              <a:defRPr sz="118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39758" marR="0" lvl="1" indent="-405180" algn="l" rtl="0">
              <a:spcBef>
                <a:spcPts val="2073"/>
              </a:spcBef>
              <a:buClr>
                <a:schemeClr val="dk1"/>
              </a:buClr>
              <a:buSzPct val="99663"/>
              <a:buFont typeface="Arial"/>
              <a:buChar char="–"/>
              <a:defRPr sz="10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5012" marR="0" lvl="2" indent="-284489" algn="l" rtl="0">
              <a:spcBef>
                <a:spcPts val="1780"/>
              </a:spcBef>
              <a:buClr>
                <a:schemeClr val="dk1"/>
              </a:buClr>
              <a:buSzPct val="99977"/>
              <a:buFont typeface="Arial"/>
              <a:buChar char="•"/>
              <a:defRPr sz="88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901017" marR="0" lvl="3" indent="-380771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–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587022" marR="0" lvl="4" indent="-377676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»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273027" marR="0" lvl="5" indent="-387281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•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959033" marR="0" lvl="6" indent="-384187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•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645038" marR="0" lvl="7" indent="-381093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•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4331043" marR="0" lvl="8" indent="-377997" algn="l" rtl="0">
              <a:spcBef>
                <a:spcPts val="1467"/>
              </a:spcBef>
              <a:buClr>
                <a:schemeClr val="dk1"/>
              </a:buClr>
              <a:buSzPct val="100452"/>
              <a:buFont typeface="Arial"/>
              <a:buChar char="•"/>
              <a:defRPr sz="7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45920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247120" y="40680649"/>
            <a:ext cx="10424160" cy="233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62043" marR="0" lvl="1" indent="-2134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524086" marR="0" lvl="2" indent="-1498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286128" marR="0" lvl="3" indent="-8622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48171" marR="0" lvl="4" indent="-2260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10214" marR="0" lvl="5" indent="-23607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572257" marR="0" lvl="6" indent="-17245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334302" marR="0" lvl="7" indent="-10883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096345" marR="0" lvl="8" indent="-4521" algn="l" rtl="0">
              <a:spcBef>
                <a:spcPts val="0"/>
              </a:spcBef>
              <a:buNone/>
              <a:defRPr sz="148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591521" y="40680649"/>
            <a:ext cx="7680960" cy="2336799"/>
          </a:xfrm>
          <a:prstGeom prst="rect">
            <a:avLst/>
          </a:prstGeom>
          <a:noFill/>
          <a:ln>
            <a:noFill/>
          </a:ln>
        </p:spPr>
        <p:txBody>
          <a:bodyPr wrap="square" lIns="344850" tIns="172425" rIns="344850" bIns="17242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6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0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93034" y="8778243"/>
            <a:ext cx="30132338" cy="318312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3033" y="41255171"/>
            <a:ext cx="778718" cy="1676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D2090E4-CDB8-FA48-8CB2-092A6DA8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6C04B68-AAC9-BE70-2266-DC0A9442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31" y="3281683"/>
            <a:ext cx="30132338" cy="2343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4E6F2EB-B45B-2C90-01A8-5AA269676F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12024" y="40993722"/>
            <a:ext cx="1539613" cy="22336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9AA66-CAB9-0574-7194-66246F5EC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52" y="41255171"/>
            <a:ext cx="27400548" cy="1676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Aro Biotherapeutics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6480" b="1" i="0" kern="120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100000"/>
        </a:lnSpc>
        <a:spcBef>
          <a:spcPts val="3240"/>
        </a:spcBef>
        <a:buFont typeface="Arial"/>
        <a:buChar char="•"/>
        <a:defRPr sz="486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100000"/>
        </a:lnSpc>
        <a:spcBef>
          <a:spcPts val="1620"/>
        </a:spcBef>
        <a:buFont typeface=".AppleSystemUIFont" charset="-120"/>
        <a:buChar char="-"/>
        <a:defRPr sz="432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100000"/>
        </a:lnSpc>
        <a:spcBef>
          <a:spcPts val="810"/>
        </a:spcBef>
        <a:buFont typeface=".AppleSystemUIFont" charset="-120"/>
        <a:buChar char="-"/>
        <a:defRPr sz="378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100000"/>
        </a:lnSpc>
        <a:spcBef>
          <a:spcPts val="405"/>
        </a:spcBef>
        <a:buFont typeface=".AppleSystemUIFont" charset="-120"/>
        <a:buChar char="-"/>
        <a:defRPr sz="324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100000"/>
        </a:lnSpc>
        <a:spcBef>
          <a:spcPts val="1350"/>
        </a:spcBef>
        <a:buFont typeface=".AppleSystemUIFont" charset="-120"/>
        <a:buChar char="-"/>
        <a:defRPr sz="432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orient="horz" pos="3997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microsoft.com/office/2007/relationships/hdphoto" Target="../media/hdphoto3.wdp"/><Relationship Id="rId3" Type="http://schemas.openxmlformats.org/officeDocument/2006/relationships/image" Target="../media/image6.png"/><Relationship Id="rId21" Type="http://schemas.openxmlformats.org/officeDocument/2006/relationships/image" Target="../media/image22.emf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3.emf"/><Relationship Id="rId10" Type="http://schemas.openxmlformats.org/officeDocument/2006/relationships/image" Target="../media/image13.svg"/><Relationship Id="rId19" Type="http://schemas.openxmlformats.org/officeDocument/2006/relationships/chart" Target="../charts/chart1.xml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76">
            <a:extLst>
              <a:ext uri="{FF2B5EF4-FFF2-40B4-BE49-F238E27FC236}">
                <a16:creationId xmlns:a16="http://schemas.microsoft.com/office/drawing/2014/main" id="{E1E0C595-B4A4-DA33-532D-2A1943CA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84436" y="15455241"/>
            <a:ext cx="402971" cy="12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9505" tIns="99753" rIns="199505" bIns="99753" numCol="1" anchor="ctr" anchorCtr="0" compatLnSpc="1">
            <a:prstTxWarp prst="textNoShape">
              <a:avLst/>
            </a:prstTxWarp>
            <a:spAutoFit/>
          </a:bodyPr>
          <a:lstStyle/>
          <a:p>
            <a:pPr defTabSz="19950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18" b="1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defTabSz="19950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927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hape 89">
            <a:extLst>
              <a:ext uri="{FF2B5EF4-FFF2-40B4-BE49-F238E27FC236}">
                <a16:creationId xmlns:a16="http://schemas.microsoft.com/office/drawing/2014/main" id="{DCF46ACC-6CD3-5464-D0E0-B6EFC8B5E7A8}"/>
              </a:ext>
            </a:extLst>
          </p:cNvPr>
          <p:cNvSpPr/>
          <p:nvPr/>
        </p:nvSpPr>
        <p:spPr>
          <a:xfrm>
            <a:off x="0" y="-326571"/>
            <a:ext cx="32983715" cy="375557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04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id="{33B6CD18-AFEB-E50A-12A8-A9788CB9FA44}"/>
              </a:ext>
            </a:extLst>
          </p:cNvPr>
          <p:cNvSpPr/>
          <p:nvPr/>
        </p:nvSpPr>
        <p:spPr>
          <a:xfrm>
            <a:off x="0" y="3412836"/>
            <a:ext cx="32918400" cy="245532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664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BFFE3-D965-2B0A-8019-54A05D77B7AA}"/>
              </a:ext>
            </a:extLst>
          </p:cNvPr>
          <p:cNvSpPr txBox="1"/>
          <p:nvPr/>
        </p:nvSpPr>
        <p:spPr>
          <a:xfrm>
            <a:off x="849086" y="329034"/>
            <a:ext cx="30142542" cy="300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Safety, Tolerability, and Activity of ABX1100, a CD71 Centyrin-siRNA conjugate targeting GYS1 in a Phase 1 Study in Normal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ealthy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olunteers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Karyn O’Neil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Melissa Brookes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Steve Nadler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Don Heald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Mats Nilsson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Mark Tarnoposky</a:t>
            </a:r>
            <a:r>
              <a:rPr lang="en-US" sz="3600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sz="36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800" i="1" kern="100" baseline="30000" dirty="0">
                <a:solidFill>
                  <a:schemeClr val="bg1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sz="2800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Aro Biotherapeutics, </a:t>
            </a:r>
            <a:r>
              <a:rPr lang="en-US" sz="2800" i="1" kern="100" baseline="30000" dirty="0">
                <a:solidFill>
                  <a:schemeClr val="bg1"/>
                </a:solidFill>
                <a:effectLst/>
                <a:latin typeface="+mj-lt"/>
                <a:ea typeface="PMingLiU" panose="02020500000000000000" pitchFamily="18" charset="-120"/>
                <a:cs typeface="Arial" panose="020B0604020202020204" pitchFamily="34" charset="0"/>
              </a:rPr>
              <a:t>2 </a:t>
            </a:r>
            <a:r>
              <a:rPr lang="en-US" sz="2800" i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Exerkine</a:t>
            </a:r>
          </a:p>
        </p:txBody>
      </p:sp>
      <p:grpSp>
        <p:nvGrpSpPr>
          <p:cNvPr id="2081" name="Group 2080">
            <a:extLst>
              <a:ext uri="{FF2B5EF4-FFF2-40B4-BE49-F238E27FC236}">
                <a16:creationId xmlns:a16="http://schemas.microsoft.com/office/drawing/2014/main" id="{5F3E984D-6A2F-AD8F-535B-4F4C8E71BB31}"/>
              </a:ext>
            </a:extLst>
          </p:cNvPr>
          <p:cNvGrpSpPr/>
          <p:nvPr/>
        </p:nvGrpSpPr>
        <p:grpSpPr>
          <a:xfrm>
            <a:off x="849086" y="25365568"/>
            <a:ext cx="14230702" cy="6420986"/>
            <a:chOff x="533612" y="29495303"/>
            <a:chExt cx="11757194" cy="55451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43E496A-D6BE-24BD-6B0D-03E77B4754F0}"/>
                </a:ext>
              </a:extLst>
            </p:cNvPr>
            <p:cNvSpPr/>
            <p:nvPr/>
          </p:nvSpPr>
          <p:spPr>
            <a:xfrm>
              <a:off x="2558848" y="29495303"/>
              <a:ext cx="9731958" cy="331454"/>
            </a:xfrm>
            <a:prstGeom prst="rect">
              <a:avLst/>
            </a:prstGeom>
            <a:solidFill>
              <a:srgbClr val="676868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36000" rIns="0" bIns="36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1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95AA825-F0DC-EF49-03B9-C06FA0BB6FD4}"/>
                </a:ext>
              </a:extLst>
            </p:cNvPr>
            <p:cNvSpPr txBox="1"/>
            <p:nvPr/>
          </p:nvSpPr>
          <p:spPr>
            <a:xfrm>
              <a:off x="2597650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1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E78A1C6-006D-EB52-2BE7-9273ED13E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2962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0FEAA1F-5F9A-58DD-BCDE-C61CDDF116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55116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22B2E13-1BDC-8E5A-1D6F-5495FC1D33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7270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C386B0E-3849-9B57-0DB6-84F488DBEB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9424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98B096C-864D-5C5B-E513-E00D5227EC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1578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10C25B25-38C5-A300-AC40-65E173376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03732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9BE5FF-F561-E82D-7D88-6C0C2A2D11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5886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2045D8-05C9-13AF-37FD-870C22F3AE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28040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8D5B8AE-DBF7-46A8-CD25-AD9F8CF74D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9386" y="29517562"/>
              <a:ext cx="1" cy="286937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0CF80BA-5C7A-9FB0-55B0-5F27A0F1B8C6}"/>
                </a:ext>
              </a:extLst>
            </p:cNvPr>
            <p:cNvSpPr txBox="1"/>
            <p:nvPr/>
          </p:nvSpPr>
          <p:spPr>
            <a:xfrm>
              <a:off x="3559804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2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451593C-36FB-0705-54C0-E505ADC559C3}"/>
                </a:ext>
              </a:extLst>
            </p:cNvPr>
            <p:cNvSpPr txBox="1"/>
            <p:nvPr/>
          </p:nvSpPr>
          <p:spPr>
            <a:xfrm>
              <a:off x="4521958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E187BA7-0B51-697F-C382-BEB1D972CBBB}"/>
                </a:ext>
              </a:extLst>
            </p:cNvPr>
            <p:cNvSpPr txBox="1"/>
            <p:nvPr/>
          </p:nvSpPr>
          <p:spPr>
            <a:xfrm>
              <a:off x="5484112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0526D082-23C4-5D1D-A22D-69C0164B4C65}"/>
                </a:ext>
              </a:extLst>
            </p:cNvPr>
            <p:cNvSpPr txBox="1"/>
            <p:nvPr/>
          </p:nvSpPr>
          <p:spPr>
            <a:xfrm>
              <a:off x="6446266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5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6C88341-2377-A694-B011-E2B997600933}"/>
                </a:ext>
              </a:extLst>
            </p:cNvPr>
            <p:cNvSpPr txBox="1"/>
            <p:nvPr/>
          </p:nvSpPr>
          <p:spPr>
            <a:xfrm>
              <a:off x="7408420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6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FC4E687-8888-F0C3-BD52-2F1B8463131D}"/>
                </a:ext>
              </a:extLst>
            </p:cNvPr>
            <p:cNvSpPr txBox="1"/>
            <p:nvPr/>
          </p:nvSpPr>
          <p:spPr>
            <a:xfrm>
              <a:off x="8370574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7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525C127-DF90-7B24-31A4-90226E00AA1A}"/>
                </a:ext>
              </a:extLst>
            </p:cNvPr>
            <p:cNvSpPr txBox="1"/>
            <p:nvPr/>
          </p:nvSpPr>
          <p:spPr>
            <a:xfrm>
              <a:off x="9332728" y="29507142"/>
              <a:ext cx="828471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8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2770142D-C5C9-DC7B-A0A6-4BB997DC2F88}"/>
                </a:ext>
              </a:extLst>
            </p:cNvPr>
            <p:cNvSpPr txBox="1"/>
            <p:nvPr/>
          </p:nvSpPr>
          <p:spPr>
            <a:xfrm>
              <a:off x="10294881" y="29507142"/>
              <a:ext cx="927663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9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438D516-A2DB-AD36-5A99-5D4F57D8435B}"/>
                </a:ext>
              </a:extLst>
            </p:cNvPr>
            <p:cNvSpPr txBox="1"/>
            <p:nvPr/>
          </p:nvSpPr>
          <p:spPr>
            <a:xfrm>
              <a:off x="11356222" y="29507142"/>
              <a:ext cx="927663" cy="2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Week 10</a:t>
              </a:r>
            </a:p>
          </p:txBody>
        </p:sp>
        <p:pic>
          <p:nvPicPr>
            <p:cNvPr id="182" name="Graphic 181" descr="Muscular arm outline">
              <a:extLst>
                <a:ext uri="{FF2B5EF4-FFF2-40B4-BE49-F238E27FC236}">
                  <a16:creationId xmlns:a16="http://schemas.microsoft.com/office/drawing/2014/main" id="{5449476A-0359-2194-BA3A-AE68F664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5" y="34361084"/>
              <a:ext cx="411380" cy="411380"/>
            </a:xfrm>
            <a:prstGeom prst="rect">
              <a:avLst/>
            </a:prstGeom>
          </p:spPr>
        </p:pic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B22B86C-1352-0928-9562-E188146BFB1F}"/>
                </a:ext>
              </a:extLst>
            </p:cNvPr>
            <p:cNvSpPr/>
            <p:nvPr/>
          </p:nvSpPr>
          <p:spPr>
            <a:xfrm>
              <a:off x="2558847" y="30031072"/>
              <a:ext cx="3796859" cy="414533"/>
            </a:xfrm>
            <a:prstGeom prst="rect">
              <a:avLst/>
            </a:prstGeom>
            <a:solidFill>
              <a:srgbClr val="C8DE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4" name="Graphic 183" descr="Muscular arm outline">
              <a:extLst>
                <a:ext uri="{FF2B5EF4-FFF2-40B4-BE49-F238E27FC236}">
                  <a16:creationId xmlns:a16="http://schemas.microsoft.com/office/drawing/2014/main" id="{A3A1E8B1-F624-0363-2532-AE5F21ED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5" y="30032648"/>
              <a:ext cx="411380" cy="411380"/>
            </a:xfrm>
            <a:prstGeom prst="rect">
              <a:avLst/>
            </a:prstGeom>
          </p:spPr>
        </p:pic>
        <p:pic>
          <p:nvPicPr>
            <p:cNvPr id="185" name="Graphic 184" descr="Muscular arm outline">
              <a:extLst>
                <a:ext uri="{FF2B5EF4-FFF2-40B4-BE49-F238E27FC236}">
                  <a16:creationId xmlns:a16="http://schemas.microsoft.com/office/drawing/2014/main" id="{021AFC1E-577B-6E74-855C-0BD6CEEE2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66785" y="30032648"/>
              <a:ext cx="411380" cy="411380"/>
            </a:xfrm>
            <a:prstGeom prst="rect">
              <a:avLst/>
            </a:prstGeom>
          </p:spPr>
        </p:pic>
        <p:pic>
          <p:nvPicPr>
            <p:cNvPr id="186" name="Graphic 185" descr="Needle with solid fill">
              <a:extLst>
                <a:ext uri="{FF2B5EF4-FFF2-40B4-BE49-F238E27FC236}">
                  <a16:creationId xmlns:a16="http://schemas.microsoft.com/office/drawing/2014/main" id="{26352AA7-96E3-FFBD-3346-B89DA570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78383">
              <a:off x="2510840" y="30073033"/>
              <a:ext cx="331781" cy="331781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0C4716D-CDF0-FE18-4721-E6FD311EFF56}"/>
                </a:ext>
              </a:extLst>
            </p:cNvPr>
            <p:cNvSpPr txBox="1"/>
            <p:nvPr/>
          </p:nvSpPr>
          <p:spPr>
            <a:xfrm>
              <a:off x="3279772" y="30025972"/>
              <a:ext cx="2109471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A1 - 6 mg/kg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(3.3 mg/kg siRNA, n=6)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A0E3780-38A2-3531-3DE3-4C2F630ABD6F}"/>
                </a:ext>
              </a:extLst>
            </p:cNvPr>
            <p:cNvSpPr/>
            <p:nvPr/>
          </p:nvSpPr>
          <p:spPr>
            <a:xfrm>
              <a:off x="2558847" y="30769000"/>
              <a:ext cx="3796860" cy="414533"/>
            </a:xfrm>
            <a:prstGeom prst="rect">
              <a:avLst/>
            </a:prstGeom>
            <a:solidFill>
              <a:srgbClr val="55A0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9" name="Graphic 188" descr="Muscular arm outline">
              <a:extLst>
                <a:ext uri="{FF2B5EF4-FFF2-40B4-BE49-F238E27FC236}">
                  <a16:creationId xmlns:a16="http://schemas.microsoft.com/office/drawing/2014/main" id="{30F2720F-6BCB-B25E-E551-84893930A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5" y="30770576"/>
              <a:ext cx="411380" cy="411380"/>
            </a:xfrm>
            <a:prstGeom prst="rect">
              <a:avLst/>
            </a:prstGeom>
          </p:spPr>
        </p:pic>
        <p:pic>
          <p:nvPicPr>
            <p:cNvPr id="190" name="Graphic 189" descr="Muscular arm outline">
              <a:extLst>
                <a:ext uri="{FF2B5EF4-FFF2-40B4-BE49-F238E27FC236}">
                  <a16:creationId xmlns:a16="http://schemas.microsoft.com/office/drawing/2014/main" id="{FDB7C875-B58F-0300-6DED-EDAA21DB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95640" y="30770576"/>
              <a:ext cx="411380" cy="411380"/>
            </a:xfrm>
            <a:prstGeom prst="rect">
              <a:avLst/>
            </a:prstGeom>
          </p:spPr>
        </p:pic>
        <p:pic>
          <p:nvPicPr>
            <p:cNvPr id="191" name="Graphic 190" descr="Needle with solid fill">
              <a:extLst>
                <a:ext uri="{FF2B5EF4-FFF2-40B4-BE49-F238E27FC236}">
                  <a16:creationId xmlns:a16="http://schemas.microsoft.com/office/drawing/2014/main" id="{D118EA93-AAEB-DEFE-DE20-940F6D3D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2510840" y="30810376"/>
              <a:ext cx="331781" cy="331781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099EE66-4436-2DB1-6005-86FFDC8D152C}"/>
                </a:ext>
              </a:extLst>
            </p:cNvPr>
            <p:cNvSpPr txBox="1"/>
            <p:nvPr/>
          </p:nvSpPr>
          <p:spPr>
            <a:xfrm>
              <a:off x="3279772" y="30763900"/>
              <a:ext cx="1942679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A2 - 12 mg/kg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(6.6 mg/kg siRNA, n=6)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A00F9B3-64B1-5A2D-98D8-996FE99C47EE}"/>
                </a:ext>
              </a:extLst>
            </p:cNvPr>
            <p:cNvSpPr/>
            <p:nvPr/>
          </p:nvSpPr>
          <p:spPr>
            <a:xfrm>
              <a:off x="2558846" y="31539367"/>
              <a:ext cx="3797895" cy="414533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4" name="Graphic 193" descr="Muscular arm outline">
              <a:extLst>
                <a:ext uri="{FF2B5EF4-FFF2-40B4-BE49-F238E27FC236}">
                  <a16:creationId xmlns:a16="http://schemas.microsoft.com/office/drawing/2014/main" id="{76EE9329-6960-0668-7FB5-1D6350AE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5" y="31540943"/>
              <a:ext cx="411380" cy="411380"/>
            </a:xfrm>
            <a:prstGeom prst="rect">
              <a:avLst/>
            </a:prstGeom>
          </p:spPr>
        </p:pic>
        <p:pic>
          <p:nvPicPr>
            <p:cNvPr id="195" name="Graphic 194" descr="Muscular arm outline">
              <a:extLst>
                <a:ext uri="{FF2B5EF4-FFF2-40B4-BE49-F238E27FC236}">
                  <a16:creationId xmlns:a16="http://schemas.microsoft.com/office/drawing/2014/main" id="{1BDAA358-0F13-0A22-9E69-8F0D98F3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6785" y="31540943"/>
              <a:ext cx="411380" cy="411380"/>
            </a:xfrm>
            <a:prstGeom prst="rect">
              <a:avLst/>
            </a:prstGeom>
          </p:spPr>
        </p:pic>
        <p:pic>
          <p:nvPicPr>
            <p:cNvPr id="196" name="Graphic 195" descr="Needle with solid fill">
              <a:extLst>
                <a:ext uri="{FF2B5EF4-FFF2-40B4-BE49-F238E27FC236}">
                  <a16:creationId xmlns:a16="http://schemas.microsoft.com/office/drawing/2014/main" id="{F3290E97-9B32-5C48-3A2E-FA6E78479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2510839" y="31580743"/>
              <a:ext cx="331781" cy="331781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C51004C-0BE0-695E-E42E-6ED88B078046}"/>
                </a:ext>
              </a:extLst>
            </p:cNvPr>
            <p:cNvSpPr txBox="1"/>
            <p:nvPr/>
          </p:nvSpPr>
          <p:spPr>
            <a:xfrm>
              <a:off x="3279772" y="31534267"/>
              <a:ext cx="1764438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A3 - 18 mg/kg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(10 mg/kg siRNA, n=5)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C088EA7-50FA-B493-32BB-F94C7890D6A1}"/>
                </a:ext>
              </a:extLst>
            </p:cNvPr>
            <p:cNvSpPr/>
            <p:nvPr/>
          </p:nvSpPr>
          <p:spPr>
            <a:xfrm>
              <a:off x="2558844" y="33328414"/>
              <a:ext cx="9725041" cy="411480"/>
            </a:xfrm>
            <a:prstGeom prst="rect">
              <a:avLst/>
            </a:prstGeom>
            <a:solidFill>
              <a:srgbClr val="CB540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</a:p>
          </p:txBody>
        </p:sp>
        <p:pic>
          <p:nvPicPr>
            <p:cNvPr id="199" name="Graphic 198" descr="Muscular arm outline">
              <a:extLst>
                <a:ext uri="{FF2B5EF4-FFF2-40B4-BE49-F238E27FC236}">
                  <a16:creationId xmlns:a16="http://schemas.microsoft.com/office/drawing/2014/main" id="{E3DC3472-21E6-0B71-C454-DB49B8A30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4" y="33328464"/>
              <a:ext cx="411380" cy="411380"/>
            </a:xfrm>
            <a:prstGeom prst="rect">
              <a:avLst/>
            </a:prstGeom>
          </p:spPr>
        </p:pic>
        <p:pic>
          <p:nvPicPr>
            <p:cNvPr id="200" name="Graphic 199" descr="Muscular arm outline">
              <a:extLst>
                <a:ext uri="{FF2B5EF4-FFF2-40B4-BE49-F238E27FC236}">
                  <a16:creationId xmlns:a16="http://schemas.microsoft.com/office/drawing/2014/main" id="{A5653C89-E88B-759A-2011-3C99FB9E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24813" y="33328464"/>
              <a:ext cx="411380" cy="411380"/>
            </a:xfrm>
            <a:prstGeom prst="rect">
              <a:avLst/>
            </a:prstGeom>
          </p:spPr>
        </p:pic>
        <p:pic>
          <p:nvPicPr>
            <p:cNvPr id="201" name="Graphic 200" descr="Muscular arm outline">
              <a:extLst>
                <a:ext uri="{FF2B5EF4-FFF2-40B4-BE49-F238E27FC236}">
                  <a16:creationId xmlns:a16="http://schemas.microsoft.com/office/drawing/2014/main" id="{3E1FEFB6-8BCF-DD7F-1D5F-DF3430392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14362" y="33328464"/>
              <a:ext cx="411380" cy="411380"/>
            </a:xfrm>
            <a:prstGeom prst="rect">
              <a:avLst/>
            </a:prstGeom>
          </p:spPr>
        </p:pic>
        <p:pic>
          <p:nvPicPr>
            <p:cNvPr id="202" name="Graphic 201" descr="Needle with solid fill">
              <a:extLst>
                <a:ext uri="{FF2B5EF4-FFF2-40B4-BE49-F238E27FC236}">
                  <a16:creationId xmlns:a16="http://schemas.microsoft.com/office/drawing/2014/main" id="{B10334E3-13F5-A634-5332-C0E159F8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2510837" y="33368264"/>
              <a:ext cx="331781" cy="331781"/>
            </a:xfrm>
            <a:prstGeom prst="rect">
              <a:avLst/>
            </a:prstGeom>
          </p:spPr>
        </p:pic>
        <p:pic>
          <p:nvPicPr>
            <p:cNvPr id="203" name="Graphic 202" descr="Needle with solid fill">
              <a:extLst>
                <a:ext uri="{FF2B5EF4-FFF2-40B4-BE49-F238E27FC236}">
                  <a16:creationId xmlns:a16="http://schemas.microsoft.com/office/drawing/2014/main" id="{8E67269B-4D5A-E75E-37BA-6D405ED5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5706584" y="33368264"/>
              <a:ext cx="331781" cy="331781"/>
            </a:xfrm>
            <a:prstGeom prst="rect">
              <a:avLst/>
            </a:prstGeom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BAB8D3E-4CB1-4BFE-16F7-E8487D6AA839}"/>
                </a:ext>
              </a:extLst>
            </p:cNvPr>
            <p:cNvSpPr txBox="1"/>
            <p:nvPr/>
          </p:nvSpPr>
          <p:spPr>
            <a:xfrm>
              <a:off x="3279771" y="33321788"/>
              <a:ext cx="1764439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B - 18 mg/kg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(10 mg/kg siRNA, n=6)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BAF605D-2D8C-5702-C11B-4ACBECEB2A56}"/>
                </a:ext>
              </a:extLst>
            </p:cNvPr>
            <p:cNvSpPr/>
            <p:nvPr/>
          </p:nvSpPr>
          <p:spPr>
            <a:xfrm>
              <a:off x="2558844" y="34361034"/>
              <a:ext cx="9725041" cy="411480"/>
            </a:xfrm>
            <a:prstGeom prst="rect">
              <a:avLst/>
            </a:prstGeom>
            <a:solidFill>
              <a:srgbClr val="F9CA2D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</a:p>
          </p:txBody>
        </p:sp>
        <p:pic>
          <p:nvPicPr>
            <p:cNvPr id="206" name="Graphic 205" descr="Muscular arm outline">
              <a:extLst>
                <a:ext uri="{FF2B5EF4-FFF2-40B4-BE49-F238E27FC236}">
                  <a16:creationId xmlns:a16="http://schemas.microsoft.com/office/drawing/2014/main" id="{7691DAFE-B794-9AF7-6507-75C8CBD3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78441" y="34361084"/>
              <a:ext cx="411380" cy="411380"/>
            </a:xfrm>
            <a:prstGeom prst="rect">
              <a:avLst/>
            </a:prstGeom>
          </p:spPr>
        </p:pic>
        <p:pic>
          <p:nvPicPr>
            <p:cNvPr id="207" name="Graphic 206" descr="Needle with solid fill">
              <a:extLst>
                <a:ext uri="{FF2B5EF4-FFF2-40B4-BE49-F238E27FC236}">
                  <a16:creationId xmlns:a16="http://schemas.microsoft.com/office/drawing/2014/main" id="{B36FF345-C4C9-A8CB-390E-613C328A0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2510838" y="34400884"/>
              <a:ext cx="331781" cy="331781"/>
            </a:xfrm>
            <a:prstGeom prst="rect">
              <a:avLst/>
            </a:prstGeom>
          </p:spPr>
        </p:pic>
        <p:pic>
          <p:nvPicPr>
            <p:cNvPr id="208" name="Graphic 207" descr="Needle with solid fill">
              <a:extLst>
                <a:ext uri="{FF2B5EF4-FFF2-40B4-BE49-F238E27FC236}">
                  <a16:creationId xmlns:a16="http://schemas.microsoft.com/office/drawing/2014/main" id="{16C4C297-2B65-ECE9-C8BE-A86ED0C0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5706585" y="34400884"/>
              <a:ext cx="331781" cy="331781"/>
            </a:xfrm>
            <a:prstGeom prst="rect">
              <a:avLst/>
            </a:prstGeom>
          </p:spPr>
        </p:pic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9519FE9-3DDD-821F-B3C7-55784D213CAE}"/>
                </a:ext>
              </a:extLst>
            </p:cNvPr>
            <p:cNvSpPr txBox="1"/>
            <p:nvPr/>
          </p:nvSpPr>
          <p:spPr>
            <a:xfrm>
              <a:off x="3387319" y="34354408"/>
              <a:ext cx="1459335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 – Dose TBD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(n=10)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0433B5E-F8F5-4807-B4D3-52C47A6EEE8D}"/>
                </a:ext>
              </a:extLst>
            </p:cNvPr>
            <p:cNvSpPr/>
            <p:nvPr/>
          </p:nvSpPr>
          <p:spPr>
            <a:xfrm>
              <a:off x="548411" y="29959661"/>
              <a:ext cx="1501872" cy="278533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283896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Single Dose, Healthy Volunteers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(Completed)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4E92E14-AB1A-9960-E64A-9391A9A47971}"/>
                </a:ext>
              </a:extLst>
            </p:cNvPr>
            <p:cNvSpPr/>
            <p:nvPr/>
          </p:nvSpPr>
          <p:spPr>
            <a:xfrm>
              <a:off x="548411" y="33091635"/>
              <a:ext cx="1501872" cy="885039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CB540C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Two Doses,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Healthy Volunteers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(Completed)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14661C1-C165-456A-7398-F3D47D8582F6}"/>
                </a:ext>
              </a:extLst>
            </p:cNvPr>
            <p:cNvSpPr/>
            <p:nvPr/>
          </p:nvSpPr>
          <p:spPr>
            <a:xfrm>
              <a:off x="533612" y="34140605"/>
              <a:ext cx="1501872" cy="885039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D6A606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Two Doses,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LOPD Pts on ERT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602F5E3C-9ABA-BF8E-3E76-7D66F9DC77E8}"/>
                </a:ext>
              </a:extLst>
            </p:cNvPr>
            <p:cNvSpPr/>
            <p:nvPr/>
          </p:nvSpPr>
          <p:spPr>
            <a:xfrm>
              <a:off x="2558846" y="32304712"/>
              <a:ext cx="9725039" cy="411480"/>
            </a:xfrm>
            <a:prstGeom prst="rect">
              <a:avLst/>
            </a:prstGeom>
            <a:solidFill>
              <a:srgbClr val="1822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</a:p>
          </p:txBody>
        </p:sp>
        <p:pic>
          <p:nvPicPr>
            <p:cNvPr id="214" name="Graphic 213" descr="Muscular arm outline">
              <a:extLst>
                <a:ext uri="{FF2B5EF4-FFF2-40B4-BE49-F238E27FC236}">
                  <a16:creationId xmlns:a16="http://schemas.microsoft.com/office/drawing/2014/main" id="{685A18CD-F18E-7EB3-8F07-ECACDE184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8875" y="32304762"/>
              <a:ext cx="411380" cy="411380"/>
            </a:xfrm>
            <a:prstGeom prst="rect">
              <a:avLst/>
            </a:prstGeom>
          </p:spPr>
        </p:pic>
        <p:pic>
          <p:nvPicPr>
            <p:cNvPr id="215" name="Graphic 214" descr="Muscular arm outline">
              <a:extLst>
                <a:ext uri="{FF2B5EF4-FFF2-40B4-BE49-F238E27FC236}">
                  <a16:creationId xmlns:a16="http://schemas.microsoft.com/office/drawing/2014/main" id="{05E29D47-B0C2-E3A5-A266-5CA84560C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24814" y="32304762"/>
              <a:ext cx="411380" cy="411380"/>
            </a:xfrm>
            <a:prstGeom prst="rect">
              <a:avLst/>
            </a:prstGeom>
          </p:spPr>
        </p:pic>
        <p:pic>
          <p:nvPicPr>
            <p:cNvPr id="216" name="Graphic 215" descr="Muscular arm outline">
              <a:extLst>
                <a:ext uri="{FF2B5EF4-FFF2-40B4-BE49-F238E27FC236}">
                  <a16:creationId xmlns:a16="http://schemas.microsoft.com/office/drawing/2014/main" id="{2423C1D2-AF8D-9992-C9DD-1049C303C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14363" y="32304762"/>
              <a:ext cx="411380" cy="411380"/>
            </a:xfrm>
            <a:prstGeom prst="rect">
              <a:avLst/>
            </a:prstGeom>
          </p:spPr>
        </p:pic>
        <p:pic>
          <p:nvPicPr>
            <p:cNvPr id="217" name="Graphic 216" descr="Needle with solid fill">
              <a:extLst>
                <a:ext uri="{FF2B5EF4-FFF2-40B4-BE49-F238E27FC236}">
                  <a16:creationId xmlns:a16="http://schemas.microsoft.com/office/drawing/2014/main" id="{C30B1694-DD1D-AC1E-6A54-CD638F66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8178383">
              <a:off x="2510838" y="32344562"/>
              <a:ext cx="331781" cy="331781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88BAD71-B5AF-1CBD-C40C-A8B8F67A16FC}"/>
                </a:ext>
              </a:extLst>
            </p:cNvPr>
            <p:cNvSpPr txBox="1"/>
            <p:nvPr/>
          </p:nvSpPr>
          <p:spPr>
            <a:xfrm>
              <a:off x="3279772" y="32298086"/>
              <a:ext cx="1764438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A4 - 18 mg/kg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(10 mg/kg siRNA, n=6)</a:t>
              </a: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EDE9FF1-F931-7696-666D-9DE94B0D6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5760" y="33078649"/>
              <a:ext cx="10078125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lgDash"/>
              <a:miter lim="800000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B1E84699-DB56-936E-A2A2-6D941B993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5760" y="34069451"/>
              <a:ext cx="10078125" cy="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lgDash"/>
              <a:miter lim="800000"/>
            </a:ln>
            <a:effectLst/>
          </p:spPr>
        </p:cxn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552FBD7-9437-309C-79E0-1D15099C691F}"/>
                </a:ext>
              </a:extLst>
            </p:cNvPr>
            <p:cNvSpPr/>
            <p:nvPr/>
          </p:nvSpPr>
          <p:spPr>
            <a:xfrm>
              <a:off x="8463444" y="30439542"/>
              <a:ext cx="2319105" cy="126739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314154E-687F-6245-76CB-A5CA8F16D39F}"/>
                </a:ext>
              </a:extLst>
            </p:cNvPr>
            <p:cNvSpPr txBox="1"/>
            <p:nvPr/>
          </p:nvSpPr>
          <p:spPr>
            <a:xfrm>
              <a:off x="8903679" y="31062838"/>
              <a:ext cx="1644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= Muscle Biopsy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92A77D2-6600-E258-C451-6DF6CED88146}"/>
                </a:ext>
              </a:extLst>
            </p:cNvPr>
            <p:cNvSpPr txBox="1"/>
            <p:nvPr/>
          </p:nvSpPr>
          <p:spPr>
            <a:xfrm>
              <a:off x="8903679" y="30560484"/>
              <a:ext cx="1644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= Dose</a:t>
              </a:r>
            </a:p>
          </p:txBody>
        </p:sp>
        <p:pic>
          <p:nvPicPr>
            <p:cNvPr id="224" name="Graphic 223" descr="Muscular arm outline">
              <a:extLst>
                <a:ext uri="{FF2B5EF4-FFF2-40B4-BE49-F238E27FC236}">
                  <a16:creationId xmlns:a16="http://schemas.microsoft.com/office/drawing/2014/main" id="{3E8D09DA-F32B-154F-34C3-DF15BDC3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43665" y="30981885"/>
              <a:ext cx="411380" cy="411380"/>
            </a:xfrm>
            <a:prstGeom prst="rect">
              <a:avLst/>
            </a:prstGeom>
          </p:spPr>
        </p:pic>
        <p:pic>
          <p:nvPicPr>
            <p:cNvPr id="225" name="Graphic 224" descr="Needle with solid fill">
              <a:extLst>
                <a:ext uri="{FF2B5EF4-FFF2-40B4-BE49-F238E27FC236}">
                  <a16:creationId xmlns:a16="http://schemas.microsoft.com/office/drawing/2014/main" id="{C494C199-49FB-C259-870C-3AEC6ED3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78383">
              <a:off x="8583465" y="30514823"/>
              <a:ext cx="331781" cy="331781"/>
            </a:xfrm>
            <a:prstGeom prst="rect">
              <a:avLst/>
            </a:prstGeom>
          </p:spPr>
        </p:pic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6A41F9E-B303-C829-606B-58F7C9808E0C}"/>
                </a:ext>
              </a:extLst>
            </p:cNvPr>
            <p:cNvSpPr txBox="1"/>
            <p:nvPr/>
          </p:nvSpPr>
          <p:spPr>
            <a:xfrm>
              <a:off x="2546581" y="30444829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*PBO-controlled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062C8B85-B65D-8C09-BA49-ACEE8ABE1772}"/>
                </a:ext>
              </a:extLst>
            </p:cNvPr>
            <p:cNvSpPr txBox="1"/>
            <p:nvPr/>
          </p:nvSpPr>
          <p:spPr>
            <a:xfrm>
              <a:off x="2546581" y="31169260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*PBO-controlled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07FF917-8E5C-2682-9A25-7AAC8F913811}"/>
                </a:ext>
              </a:extLst>
            </p:cNvPr>
            <p:cNvSpPr txBox="1"/>
            <p:nvPr/>
          </p:nvSpPr>
          <p:spPr>
            <a:xfrm>
              <a:off x="2546581" y="31950761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*PBO-controlled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A6123586-C9EF-AD41-C497-D1AD0F281BF1}"/>
                </a:ext>
              </a:extLst>
            </p:cNvPr>
            <p:cNvSpPr txBox="1"/>
            <p:nvPr/>
          </p:nvSpPr>
          <p:spPr>
            <a:xfrm>
              <a:off x="2546581" y="32702493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*Open Label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CB74DD46-E7C5-4B04-E8FB-E1F5D58D515A}"/>
                </a:ext>
              </a:extLst>
            </p:cNvPr>
            <p:cNvSpPr txBox="1"/>
            <p:nvPr/>
          </p:nvSpPr>
          <p:spPr>
            <a:xfrm>
              <a:off x="2546581" y="34778851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*Open Label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6F08237B-BDDA-855D-9E06-55BF80692416}"/>
                </a:ext>
              </a:extLst>
            </p:cNvPr>
            <p:cNvSpPr txBox="1"/>
            <p:nvPr/>
          </p:nvSpPr>
          <p:spPr>
            <a:xfrm>
              <a:off x="2546581" y="33732072"/>
              <a:ext cx="1644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*PBO-controlled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AF41F22-9AD6-255B-5E2E-8D986D8D3723}"/>
              </a:ext>
            </a:extLst>
          </p:cNvPr>
          <p:cNvSpPr txBox="1"/>
          <p:nvPr/>
        </p:nvSpPr>
        <p:spPr>
          <a:xfrm>
            <a:off x="595589" y="4874972"/>
            <a:ext cx="157256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Pompe disease is a rare muscle disease resulting in pathogenic accumulation of glycogen in muscles due to defects in the enzyme responsible for glycogen breakdown.  Currently available therapies that deliver a recombinant form of the enzyme (ERT) have limited long term efficacy.   In contrast, substrate reduction therapy targeting glycogen synthase 1 (Gys1) would reduce glycogen production and may be a valuable addition or alternative to ERT. We have designed ABX1100, a Centyrin targeting CD71 (TfR1) conjugated to a GYS1 specific siRNA to achieve muscle-selective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GYS1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reduction. 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036EDA-7FA8-BFD0-F9D4-6BA14902A4BB}"/>
              </a:ext>
            </a:extLst>
          </p:cNvPr>
          <p:cNvGrpSpPr/>
          <p:nvPr/>
        </p:nvGrpSpPr>
        <p:grpSpPr>
          <a:xfrm>
            <a:off x="325314" y="7391226"/>
            <a:ext cx="16215898" cy="7643211"/>
            <a:chOff x="100454" y="8830191"/>
            <a:chExt cx="16714322" cy="8720179"/>
          </a:xfrm>
        </p:grpSpPr>
        <p:sp>
          <p:nvSpPr>
            <p:cNvPr id="21" name="Shape 97">
              <a:extLst>
                <a:ext uri="{FF2B5EF4-FFF2-40B4-BE49-F238E27FC236}">
                  <a16:creationId xmlns:a16="http://schemas.microsoft.com/office/drawing/2014/main" id="{48716820-C8D3-296B-F0CA-D65578FBCB15}"/>
                </a:ext>
              </a:extLst>
            </p:cNvPr>
            <p:cNvSpPr/>
            <p:nvPr/>
          </p:nvSpPr>
          <p:spPr>
            <a:xfrm>
              <a:off x="126165" y="9634061"/>
              <a:ext cx="16662900" cy="7916309"/>
            </a:xfrm>
            <a:prstGeom prst="rect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6FEFE86-082E-F7A2-2E32-DA162CEC85B5}"/>
                </a:ext>
              </a:extLst>
            </p:cNvPr>
            <p:cNvGrpSpPr/>
            <p:nvPr/>
          </p:nvGrpSpPr>
          <p:grpSpPr>
            <a:xfrm>
              <a:off x="100454" y="8830191"/>
              <a:ext cx="16714322" cy="850483"/>
              <a:chOff x="100454" y="8830191"/>
              <a:chExt cx="16662901" cy="850483"/>
            </a:xfrm>
          </p:grpSpPr>
          <p:sp>
            <p:nvSpPr>
              <p:cNvPr id="22" name="Shape 89">
                <a:extLst>
                  <a:ext uri="{FF2B5EF4-FFF2-40B4-BE49-F238E27FC236}">
                    <a16:creationId xmlns:a16="http://schemas.microsoft.com/office/drawing/2014/main" id="{50B30DC3-EA34-0DE2-2A05-D16D7B92DD2C}"/>
                  </a:ext>
                </a:extLst>
              </p:cNvPr>
              <p:cNvSpPr/>
              <p:nvPr/>
            </p:nvSpPr>
            <p:spPr>
              <a:xfrm>
                <a:off x="100454" y="8830191"/>
                <a:ext cx="16662901" cy="8504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000" dirty="0">
                    <a:solidFill>
                      <a:schemeClr val="lt1"/>
                    </a:solidFill>
                    <a:latin typeface="Calibri"/>
                    <a:cs typeface="Calibri"/>
                    <a:sym typeface="Times New Roman"/>
                  </a:rPr>
                  <a:t>ABX1100</a:t>
                </a:r>
              </a:p>
            </p:txBody>
          </p:sp>
          <p:sp>
            <p:nvSpPr>
              <p:cNvPr id="23" name="Shape 91">
                <a:extLst>
                  <a:ext uri="{FF2B5EF4-FFF2-40B4-BE49-F238E27FC236}">
                    <a16:creationId xmlns:a16="http://schemas.microsoft.com/office/drawing/2014/main" id="{5950ED13-7E5F-B9EB-4D8C-CEB728F21F69}"/>
                  </a:ext>
                </a:extLst>
              </p:cNvPr>
              <p:cNvSpPr/>
              <p:nvPr/>
            </p:nvSpPr>
            <p:spPr>
              <a:xfrm flipV="1">
                <a:off x="100454" y="9568971"/>
                <a:ext cx="1666290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66ABC-CB36-3401-41BB-A7D3DA904FEB}"/>
              </a:ext>
            </a:extLst>
          </p:cNvPr>
          <p:cNvGrpSpPr/>
          <p:nvPr/>
        </p:nvGrpSpPr>
        <p:grpSpPr>
          <a:xfrm>
            <a:off x="342837" y="15091359"/>
            <a:ext cx="32396749" cy="6159530"/>
            <a:chOff x="100454" y="8991968"/>
            <a:chExt cx="16714322" cy="6159530"/>
          </a:xfrm>
        </p:grpSpPr>
        <p:sp>
          <p:nvSpPr>
            <p:cNvPr id="27" name="Shape 97">
              <a:extLst>
                <a:ext uri="{FF2B5EF4-FFF2-40B4-BE49-F238E27FC236}">
                  <a16:creationId xmlns:a16="http://schemas.microsoft.com/office/drawing/2014/main" id="{22599DCE-0DCC-0237-F4AF-57B5E337206B}"/>
                </a:ext>
              </a:extLst>
            </p:cNvPr>
            <p:cNvSpPr/>
            <p:nvPr/>
          </p:nvSpPr>
          <p:spPr>
            <a:xfrm>
              <a:off x="126165" y="9634062"/>
              <a:ext cx="16662900" cy="5517436"/>
            </a:xfrm>
            <a:prstGeom prst="rect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77C6CD-9C59-5341-17E8-24361D97DABA}"/>
                </a:ext>
              </a:extLst>
            </p:cNvPr>
            <p:cNvGrpSpPr/>
            <p:nvPr/>
          </p:nvGrpSpPr>
          <p:grpSpPr>
            <a:xfrm>
              <a:off x="100454" y="8991968"/>
              <a:ext cx="16714322" cy="805295"/>
              <a:chOff x="100454" y="8991968"/>
              <a:chExt cx="16662901" cy="805295"/>
            </a:xfrm>
          </p:grpSpPr>
          <p:sp>
            <p:nvSpPr>
              <p:cNvPr id="29" name="Shape 89">
                <a:extLst>
                  <a:ext uri="{FF2B5EF4-FFF2-40B4-BE49-F238E27FC236}">
                    <a16:creationId xmlns:a16="http://schemas.microsoft.com/office/drawing/2014/main" id="{E41BBC2F-B4B6-ABAC-4A4A-64F86AEBD81A}"/>
                  </a:ext>
                </a:extLst>
              </p:cNvPr>
              <p:cNvSpPr/>
              <p:nvPr/>
            </p:nvSpPr>
            <p:spPr>
              <a:xfrm>
                <a:off x="100454" y="8991968"/>
                <a:ext cx="16662901" cy="7315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000" dirty="0">
                    <a:solidFill>
                      <a:schemeClr val="lt1"/>
                    </a:solidFill>
                    <a:latin typeface="Calibri"/>
                    <a:cs typeface="Calibri"/>
                  </a:rPr>
                  <a:t>Combining ABX1100 with ERT reduced glycogen significantly more than ERT alone in Pompe Mice</a:t>
                </a:r>
                <a:endParaRPr lang="en-US" sz="4000" dirty="0">
                  <a:solidFill>
                    <a:schemeClr val="lt1"/>
                  </a:solidFill>
                  <a:latin typeface="Calibri"/>
                  <a:cs typeface="Calibri"/>
                  <a:sym typeface="Times New Roman"/>
                </a:endParaRPr>
              </a:p>
            </p:txBody>
          </p:sp>
          <p:sp>
            <p:nvSpPr>
              <p:cNvPr id="30" name="Shape 91">
                <a:extLst>
                  <a:ext uri="{FF2B5EF4-FFF2-40B4-BE49-F238E27FC236}">
                    <a16:creationId xmlns:a16="http://schemas.microsoft.com/office/drawing/2014/main" id="{480C3D7F-7265-14F6-E376-0C8B8F3F7E71}"/>
                  </a:ext>
                </a:extLst>
              </p:cNvPr>
              <p:cNvSpPr/>
              <p:nvPr/>
            </p:nvSpPr>
            <p:spPr>
              <a:xfrm flipV="1">
                <a:off x="100454" y="9751544"/>
                <a:ext cx="16662901" cy="45719"/>
              </a:xfrm>
              <a:prstGeom prst="rect">
                <a:avLst/>
              </a:prstGeom>
              <a:solidFill>
                <a:srgbClr val="00B0F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11" name="Group 4410">
            <a:extLst>
              <a:ext uri="{FF2B5EF4-FFF2-40B4-BE49-F238E27FC236}">
                <a16:creationId xmlns:a16="http://schemas.microsoft.com/office/drawing/2014/main" id="{E2D7B52B-068A-8EE7-289A-4DBBB244780B}"/>
              </a:ext>
            </a:extLst>
          </p:cNvPr>
          <p:cNvGrpSpPr/>
          <p:nvPr/>
        </p:nvGrpSpPr>
        <p:grpSpPr>
          <a:xfrm>
            <a:off x="316378" y="21445552"/>
            <a:ext cx="16199267" cy="10712759"/>
            <a:chOff x="459001" y="23841061"/>
            <a:chExt cx="16199267" cy="10712759"/>
          </a:xfrm>
        </p:grpSpPr>
        <p:sp>
          <p:nvSpPr>
            <p:cNvPr id="33" name="Shape 97">
              <a:extLst>
                <a:ext uri="{FF2B5EF4-FFF2-40B4-BE49-F238E27FC236}">
                  <a16:creationId xmlns:a16="http://schemas.microsoft.com/office/drawing/2014/main" id="{BE176D31-A1D1-F698-FB5E-83DD6BC2B397}"/>
                </a:ext>
              </a:extLst>
            </p:cNvPr>
            <p:cNvSpPr/>
            <p:nvPr/>
          </p:nvSpPr>
          <p:spPr>
            <a:xfrm>
              <a:off x="507451" y="24470028"/>
              <a:ext cx="16125715" cy="10083792"/>
            </a:xfrm>
            <a:prstGeom prst="rect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5674A4-1819-4FBF-13F3-0A6E90C4C5C5}"/>
                </a:ext>
              </a:extLst>
            </p:cNvPr>
            <p:cNvGrpSpPr/>
            <p:nvPr/>
          </p:nvGrpSpPr>
          <p:grpSpPr>
            <a:xfrm>
              <a:off x="459001" y="23841061"/>
              <a:ext cx="16199267" cy="776378"/>
              <a:chOff x="50544" y="9021208"/>
              <a:chExt cx="16687406" cy="804396"/>
            </a:xfrm>
          </p:grpSpPr>
          <p:sp>
            <p:nvSpPr>
              <p:cNvPr id="35" name="Shape 89">
                <a:extLst>
                  <a:ext uri="{FF2B5EF4-FFF2-40B4-BE49-F238E27FC236}">
                    <a16:creationId xmlns:a16="http://schemas.microsoft.com/office/drawing/2014/main" id="{6AD54B93-87FC-4807-C829-0DE0BA6ED041}"/>
                  </a:ext>
                </a:extLst>
              </p:cNvPr>
              <p:cNvSpPr/>
              <p:nvPr/>
            </p:nvSpPr>
            <p:spPr>
              <a:xfrm>
                <a:off x="83013" y="9021208"/>
                <a:ext cx="16654937" cy="7579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000" dirty="0">
                    <a:solidFill>
                      <a:schemeClr val="lt1"/>
                    </a:solidFill>
                    <a:latin typeface="Calibri"/>
                    <a:cs typeface="Calibri"/>
                    <a:sym typeface="Times New Roman"/>
                  </a:rPr>
                  <a:t>Study Design</a:t>
                </a:r>
              </a:p>
            </p:txBody>
          </p:sp>
          <p:sp>
            <p:nvSpPr>
              <p:cNvPr id="36" name="Shape 91">
                <a:extLst>
                  <a:ext uri="{FF2B5EF4-FFF2-40B4-BE49-F238E27FC236}">
                    <a16:creationId xmlns:a16="http://schemas.microsoft.com/office/drawing/2014/main" id="{733B2492-4CC1-CE66-9DA0-32B17F830516}"/>
                  </a:ext>
                </a:extLst>
              </p:cNvPr>
              <p:cNvSpPr/>
              <p:nvPr/>
            </p:nvSpPr>
            <p:spPr>
              <a:xfrm flipV="1">
                <a:off x="50544" y="9779884"/>
                <a:ext cx="16662901" cy="45720"/>
              </a:xfrm>
              <a:prstGeom prst="rect">
                <a:avLst/>
              </a:prstGeom>
              <a:solidFill>
                <a:srgbClr val="00B0F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EF03A6-DA0D-A410-B1B9-ACB20AD1B167}"/>
              </a:ext>
            </a:extLst>
          </p:cNvPr>
          <p:cNvSpPr txBox="1"/>
          <p:nvPr/>
        </p:nvSpPr>
        <p:spPr>
          <a:xfrm>
            <a:off x="407747" y="22495433"/>
            <a:ext cx="15614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Phase 1 study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enrolled 37 normal healthy volunteers (NHVs) in 5 cohorts: three single ascending dose cohorts (Part A1-3), one single dose extension cohort (Part A4), and one two-dose cohort (Part B) using short IV administration.  Primary and secondary endpoints included safety and tolerability, pharmacokinetics (PK) and GYS1 mRNA knockdown.  In Cohorts A1-A3, NHVs received a single dose with muscle biopsies at D29.  In A4, NHVs received a single dose with biopsies to D71.  In Cohort B, NHVs received two doses (q4w) with biopsies to D71.  Biopsies were assessed for 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Gys1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mRNA</a:t>
            </a:r>
            <a:r>
              <a:rPr lang="en-U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GYS1 protein.  Part C is currently enrolling. </a:t>
            </a:r>
            <a:endParaRPr lang="en-US" sz="2400" dirty="0"/>
          </a:p>
        </p:txBody>
      </p:sp>
      <p:sp>
        <p:nvSpPr>
          <p:cNvPr id="45" name="Shape 97">
            <a:extLst>
              <a:ext uri="{FF2B5EF4-FFF2-40B4-BE49-F238E27FC236}">
                <a16:creationId xmlns:a16="http://schemas.microsoft.com/office/drawing/2014/main" id="{16D69D17-8DE2-34BF-512C-FD21023D273E}"/>
              </a:ext>
            </a:extLst>
          </p:cNvPr>
          <p:cNvSpPr/>
          <p:nvPr/>
        </p:nvSpPr>
        <p:spPr>
          <a:xfrm>
            <a:off x="16684685" y="22027005"/>
            <a:ext cx="16026888" cy="8158106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66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303DE9-AAE1-2475-C857-1C88BA32A5B1}"/>
              </a:ext>
            </a:extLst>
          </p:cNvPr>
          <p:cNvGrpSpPr/>
          <p:nvPr/>
        </p:nvGrpSpPr>
        <p:grpSpPr>
          <a:xfrm>
            <a:off x="16651110" y="21503025"/>
            <a:ext cx="16060463" cy="740515"/>
            <a:chOff x="141904" y="9375901"/>
            <a:chExt cx="16669220" cy="382651"/>
          </a:xfrm>
        </p:grpSpPr>
        <p:sp>
          <p:nvSpPr>
            <p:cNvPr id="47" name="Shape 89">
              <a:extLst>
                <a:ext uri="{FF2B5EF4-FFF2-40B4-BE49-F238E27FC236}">
                  <a16:creationId xmlns:a16="http://schemas.microsoft.com/office/drawing/2014/main" id="{F0672FEC-441F-B7AA-EA0D-01ADA0484FA8}"/>
                </a:ext>
              </a:extLst>
            </p:cNvPr>
            <p:cNvSpPr/>
            <p:nvPr/>
          </p:nvSpPr>
          <p:spPr>
            <a:xfrm>
              <a:off x="141904" y="9375901"/>
              <a:ext cx="16669220" cy="3780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cs typeface="Calibri"/>
                  <a:sym typeface="Times New Roman"/>
                </a:rPr>
                <a:t>Results: Safety</a:t>
              </a:r>
            </a:p>
          </p:txBody>
        </p:sp>
        <p:sp>
          <p:nvSpPr>
            <p:cNvPr id="48" name="Shape 91">
              <a:extLst>
                <a:ext uri="{FF2B5EF4-FFF2-40B4-BE49-F238E27FC236}">
                  <a16:creationId xmlns:a16="http://schemas.microsoft.com/office/drawing/2014/main" id="{F664C053-B436-4230-F3D5-2FA851440F73}"/>
                </a:ext>
              </a:extLst>
            </p:cNvPr>
            <p:cNvSpPr/>
            <p:nvPr/>
          </p:nvSpPr>
          <p:spPr>
            <a:xfrm flipV="1">
              <a:off x="176752" y="9739334"/>
              <a:ext cx="16622870" cy="19218"/>
            </a:xfrm>
            <a:prstGeom prst="rect">
              <a:avLst/>
            </a:prstGeom>
            <a:solidFill>
              <a:srgbClr val="00B0F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1EFE59-0694-11C8-7BC6-C7485069DC80}"/>
              </a:ext>
            </a:extLst>
          </p:cNvPr>
          <p:cNvGrpSpPr/>
          <p:nvPr/>
        </p:nvGrpSpPr>
        <p:grpSpPr>
          <a:xfrm>
            <a:off x="16769983" y="38038628"/>
            <a:ext cx="15797212" cy="5114634"/>
            <a:chOff x="-1205652" y="41971121"/>
            <a:chExt cx="17069012" cy="420260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47B70FD-3C07-4776-9B55-149BE0E99A3D}"/>
                </a:ext>
              </a:extLst>
            </p:cNvPr>
            <p:cNvGrpSpPr/>
            <p:nvPr/>
          </p:nvGrpSpPr>
          <p:grpSpPr>
            <a:xfrm>
              <a:off x="-1205652" y="41971121"/>
              <a:ext cx="17069012" cy="4202608"/>
              <a:chOff x="-41781304" y="15531334"/>
              <a:chExt cx="35107473" cy="5333113"/>
            </a:xfrm>
          </p:grpSpPr>
          <p:sp>
            <p:nvSpPr>
              <p:cNvPr id="38" name="Shape 97">
                <a:extLst>
                  <a:ext uri="{FF2B5EF4-FFF2-40B4-BE49-F238E27FC236}">
                    <a16:creationId xmlns:a16="http://schemas.microsoft.com/office/drawing/2014/main" id="{4C0D4D18-1C67-99CA-7CBD-2EE34ACF6EAF}"/>
                  </a:ext>
                </a:extLst>
              </p:cNvPr>
              <p:cNvSpPr/>
              <p:nvPr/>
            </p:nvSpPr>
            <p:spPr>
              <a:xfrm>
                <a:off x="-41693304" y="15710916"/>
                <a:ext cx="34934567" cy="5153531"/>
              </a:xfrm>
              <a:prstGeom prst="rect">
                <a:avLst/>
              </a:prstGeom>
              <a:noFill/>
              <a:ln w="762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F7CD30C-0975-3C49-9365-4CF774995F7C}"/>
                  </a:ext>
                </a:extLst>
              </p:cNvPr>
              <p:cNvGrpSpPr/>
              <p:nvPr/>
            </p:nvGrpSpPr>
            <p:grpSpPr>
              <a:xfrm>
                <a:off x="-41781304" y="15531334"/>
                <a:ext cx="35107473" cy="896771"/>
                <a:chOff x="-41652457" y="15531334"/>
                <a:chExt cx="34999466" cy="896771"/>
              </a:xfrm>
            </p:grpSpPr>
            <p:sp>
              <p:nvSpPr>
                <p:cNvPr id="40" name="Shape 89">
                  <a:extLst>
                    <a:ext uri="{FF2B5EF4-FFF2-40B4-BE49-F238E27FC236}">
                      <a16:creationId xmlns:a16="http://schemas.microsoft.com/office/drawing/2014/main" id="{42A684AD-9D33-78BD-A494-9AC4BDD596A7}"/>
                    </a:ext>
                  </a:extLst>
                </p:cNvPr>
                <p:cNvSpPr/>
                <p:nvPr/>
              </p:nvSpPr>
              <p:spPr>
                <a:xfrm>
                  <a:off x="-41652457" y="15531334"/>
                  <a:ext cx="34999466" cy="76276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4000" dirty="0">
                      <a:solidFill>
                        <a:schemeClr val="lt1"/>
                      </a:solidFill>
                      <a:latin typeface="Calibri"/>
                      <a:cs typeface="Calibri"/>
                      <a:sym typeface="Times New Roman"/>
                    </a:rPr>
                    <a:t>Conclusions</a:t>
                  </a:r>
                </a:p>
              </p:txBody>
            </p:sp>
            <p:sp>
              <p:nvSpPr>
                <p:cNvPr id="41" name="Shape 91">
                  <a:extLst>
                    <a:ext uri="{FF2B5EF4-FFF2-40B4-BE49-F238E27FC236}">
                      <a16:creationId xmlns:a16="http://schemas.microsoft.com/office/drawing/2014/main" id="{F01E21A7-E98E-1EAB-6016-0C8B43F74A56}"/>
                    </a:ext>
                  </a:extLst>
                </p:cNvPr>
                <p:cNvSpPr/>
                <p:nvPr/>
              </p:nvSpPr>
              <p:spPr>
                <a:xfrm>
                  <a:off x="-41648168" y="16315590"/>
                  <a:ext cx="34910532" cy="112515"/>
                </a:xfrm>
                <a:prstGeom prst="rect">
                  <a:avLst/>
                </a:prstGeom>
                <a:solidFill>
                  <a:srgbClr val="00B0F0"/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6649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723B84-3A4E-31A8-F442-AEDF0F9EC77F}"/>
                </a:ext>
              </a:extLst>
            </p:cNvPr>
            <p:cNvSpPr txBox="1"/>
            <p:nvPr/>
          </p:nvSpPr>
          <p:spPr>
            <a:xfrm>
              <a:off x="-894432" y="42696187"/>
              <a:ext cx="16225833" cy="3439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400" kern="100" dirty="0"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ABX1100 was well-tolerated at all dose levels </a:t>
              </a:r>
            </a:p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Predictable </a:t>
              </a:r>
              <a:r>
                <a:rPr lang="en-US" sz="2400" dirty="0">
                  <a:solidFill>
                    <a:schemeClr val="tx1"/>
                  </a:solidFill>
                  <a:latin typeface="Arial"/>
                </a:rPr>
                <a:t>and well-behaved plasma in healthy subjects and is well correlated with modeled predictions based on NHP studies; no anemia</a:t>
              </a:r>
            </a:p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/>
                </a:rPr>
                <a:t>Dose and time dependent knockdown of </a:t>
              </a:r>
              <a:r>
                <a:rPr lang="en-US" sz="2400" i="1" dirty="0">
                  <a:solidFill>
                    <a:schemeClr val="tx1"/>
                  </a:solidFill>
                  <a:latin typeface="Arial"/>
                </a:rPr>
                <a:t>GYS1</a:t>
              </a:r>
              <a:r>
                <a:rPr lang="en-US" sz="2400" dirty="0">
                  <a:solidFill>
                    <a:schemeClr val="tx1"/>
                  </a:solidFill>
                  <a:latin typeface="Arial"/>
                </a:rPr>
                <a:t> mRNA and protein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~70% knockdown of GYS1 mRNA and protein was observed at week 10 following 2 doses (Part B)</a:t>
              </a:r>
            </a:p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Loading dose strategy at week 0 and week 4 reduces variability between subjects and improves GYS1 mRNA knockdown</a:t>
              </a:r>
            </a:p>
            <a:p>
              <a:pPr marL="342900" indent="-342900">
                <a:spcAft>
                  <a:spcPts val="1200"/>
                </a:spcAft>
                <a:buClr>
                  <a:srgbClr val="28389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400" kern="1200" dirty="0">
                  <a:solidFill>
                    <a:schemeClr val="tx1"/>
                  </a:solidFill>
                  <a:ea typeface="+mn-ea"/>
                  <a:cs typeface="+mn-cs"/>
                </a:rPr>
                <a:t>Data confirms safety and </a:t>
              </a:r>
              <a:r>
                <a:rPr lang="en-US" sz="2400" i="1" kern="1200" dirty="0">
                  <a:solidFill>
                    <a:schemeClr val="tx1"/>
                  </a:solidFill>
                  <a:ea typeface="+mn-ea"/>
                  <a:cs typeface="+mn-cs"/>
                </a:rPr>
                <a:t>GYS1</a:t>
              </a:r>
              <a:r>
                <a:rPr lang="en-US" sz="2400" kern="1200" dirty="0">
                  <a:solidFill>
                    <a:schemeClr val="tx1"/>
                  </a:solidFill>
                  <a:ea typeface="+mn-ea"/>
                  <a:cs typeface="+mn-cs"/>
                </a:rPr>
                <a:t> mRNA target engagement in muscle of NHVs; Ph 1b in LOPD patients currently enrolling.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8E02290-F3C3-7704-FECC-7EFBF2D42304}"/>
              </a:ext>
            </a:extLst>
          </p:cNvPr>
          <p:cNvSpPr txBox="1"/>
          <p:nvPr/>
        </p:nvSpPr>
        <p:spPr>
          <a:xfrm>
            <a:off x="16946021" y="22421094"/>
            <a:ext cx="153561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ABX1100 was well-tolerated at all dose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SAEs through D85.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No early discontinuations due to an AE.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The most common TEAEs reported considered secondary to the needle muscle biopsy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Most TEAS were transient and mild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No anemia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The most common TEAEs reported in Part A cohorts were blood creatine phosphokinase increases (10 subjects), procedural pain (6 subjects), and asthenia (3 subjects); in Part B were blood creatine phosphokinase increases (4 subjects), procedural pain (3 subjects), and elevated CRP (2 subjects).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kern="100" dirty="0">
                <a:latin typeface="Arial" panose="020B0604020202020204" pitchFamily="34" charset="0"/>
                <a:cs typeface="Arial" panose="020B0604020202020204" pitchFamily="34" charset="0"/>
              </a:rPr>
              <a:t>There was 1 subject in Cohort A1 who experienced an infusion-related hypersensitivity reaction</a:t>
            </a:r>
            <a:endParaRPr lang="en-US" sz="2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212C24EC-9135-CD3B-BC60-1619BC54B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28880"/>
              </p:ext>
            </p:extLst>
          </p:nvPr>
        </p:nvGraphicFramePr>
        <p:xfrm>
          <a:off x="16946021" y="26360710"/>
          <a:ext cx="1557487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650">
                  <a:extLst>
                    <a:ext uri="{9D8B030D-6E8A-4147-A177-3AD203B41FA5}">
                      <a16:colId xmlns:a16="http://schemas.microsoft.com/office/drawing/2014/main" val="2796498105"/>
                    </a:ext>
                  </a:extLst>
                </a:gridCol>
                <a:gridCol w="1604866">
                  <a:extLst>
                    <a:ext uri="{9D8B030D-6E8A-4147-A177-3AD203B41FA5}">
                      <a16:colId xmlns:a16="http://schemas.microsoft.com/office/drawing/2014/main" val="3834714495"/>
                    </a:ext>
                  </a:extLst>
                </a:gridCol>
                <a:gridCol w="2332653">
                  <a:extLst>
                    <a:ext uri="{9D8B030D-6E8A-4147-A177-3AD203B41FA5}">
                      <a16:colId xmlns:a16="http://schemas.microsoft.com/office/drawing/2014/main" val="33139886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887543482"/>
                    </a:ext>
                  </a:extLst>
                </a:gridCol>
                <a:gridCol w="2386797">
                  <a:extLst>
                    <a:ext uri="{9D8B030D-6E8A-4147-A177-3AD203B41FA5}">
                      <a16:colId xmlns:a16="http://schemas.microsoft.com/office/drawing/2014/main" val="1696659668"/>
                    </a:ext>
                  </a:extLst>
                </a:gridCol>
                <a:gridCol w="2099256">
                  <a:extLst>
                    <a:ext uri="{9D8B030D-6E8A-4147-A177-3AD203B41FA5}">
                      <a16:colId xmlns:a16="http://schemas.microsoft.com/office/drawing/2014/main" val="1020883693"/>
                    </a:ext>
                  </a:extLst>
                </a:gridCol>
                <a:gridCol w="2117901">
                  <a:extLst>
                    <a:ext uri="{9D8B030D-6E8A-4147-A177-3AD203B41FA5}">
                      <a16:colId xmlns:a16="http://schemas.microsoft.com/office/drawing/2014/main" val="3837164370"/>
                    </a:ext>
                  </a:extLst>
                </a:gridCol>
              </a:tblGrid>
              <a:tr h="79408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A1 </a:t>
                      </a:r>
                    </a:p>
                    <a:p>
                      <a:pPr algn="ctr"/>
                      <a:r>
                        <a:rPr lang="en-US" sz="2400" dirty="0"/>
                        <a:t>N=6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A2 </a:t>
                      </a:r>
                    </a:p>
                    <a:p>
                      <a:pPr algn="ctr"/>
                      <a:r>
                        <a:rPr lang="en-US" sz="2400" dirty="0"/>
                        <a:t>N=6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A3&amp;4 </a:t>
                      </a:r>
                    </a:p>
                    <a:p>
                      <a:pPr algn="ctr"/>
                      <a:r>
                        <a:rPr lang="en-US" sz="2400" dirty="0"/>
                        <a:t>N=11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A-Placebo</a:t>
                      </a:r>
                    </a:p>
                    <a:p>
                      <a:pPr algn="ctr"/>
                      <a:r>
                        <a:rPr lang="en-US" sz="2400" dirty="0"/>
                        <a:t> N-6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 </a:t>
                      </a:r>
                    </a:p>
                    <a:p>
                      <a:pPr algn="ctr"/>
                      <a:r>
                        <a:rPr lang="en-US" sz="2400" dirty="0"/>
                        <a:t>N=6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54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B-Placebo N=2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54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38784"/>
                  </a:ext>
                </a:extLst>
              </a:tr>
              <a:tr h="441158">
                <a:tc>
                  <a:txBody>
                    <a:bodyPr/>
                    <a:lstStyle/>
                    <a:p>
                      <a:r>
                        <a:rPr lang="en-US" sz="2400" dirty="0"/>
                        <a:t>Any 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(50%)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(67%)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(91%)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(67%)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(50%)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(50%)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1588"/>
                  </a:ext>
                </a:extLst>
              </a:tr>
              <a:tr h="433560">
                <a:tc>
                  <a:txBody>
                    <a:bodyPr/>
                    <a:lstStyle/>
                    <a:p>
                      <a:r>
                        <a:rPr lang="en-US" sz="2400" dirty="0"/>
                        <a:t>Mild/Moderate AEs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3/1 (17/67%)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4/0</a:t>
                      </a:r>
                    </a:p>
                    <a:p>
                      <a:pPr algn="ctr"/>
                      <a:r>
                        <a:rPr lang="en-US" sz="2400" dirty="0"/>
                        <a:t>(68/0%)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8/4 </a:t>
                      </a:r>
                    </a:p>
                    <a:p>
                      <a:pPr algn="ctr"/>
                      <a:r>
                        <a:rPr lang="en-US" sz="2400" dirty="0"/>
                        <a:t>(73/36%)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4/0</a:t>
                      </a:r>
                    </a:p>
                    <a:p>
                      <a:pPr algn="ctr"/>
                      <a:r>
                        <a:rPr lang="en-US" sz="2400" dirty="0"/>
                        <a:t>(67/0%)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3/2 </a:t>
                      </a:r>
                    </a:p>
                    <a:p>
                      <a:pPr algn="ctr"/>
                      <a:r>
                        <a:rPr lang="en-US" sz="2400" dirty="0"/>
                        <a:t>(50/33%)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1/0 </a:t>
                      </a:r>
                    </a:p>
                    <a:p>
                      <a:pPr algn="ctr"/>
                      <a:r>
                        <a:rPr lang="en-US" sz="2400" dirty="0"/>
                        <a:t>(50/0%)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21560"/>
                  </a:ext>
                </a:extLst>
              </a:tr>
              <a:tr h="441158">
                <a:tc>
                  <a:txBody>
                    <a:bodyPr/>
                    <a:lstStyle/>
                    <a:p>
                      <a:r>
                        <a:rPr lang="en-US" sz="2400" dirty="0"/>
                        <a:t>SAE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24045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r>
                        <a:rPr lang="en-US" sz="2400" dirty="0"/>
                        <a:t>AEs leading to discontinuation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59315"/>
                  </a:ext>
                </a:extLst>
              </a:tr>
            </a:tbl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1EE2AF5D-3AF3-7814-84D4-FC0CD3B08B65}"/>
              </a:ext>
            </a:extLst>
          </p:cNvPr>
          <p:cNvGrpSpPr/>
          <p:nvPr/>
        </p:nvGrpSpPr>
        <p:grpSpPr>
          <a:xfrm>
            <a:off x="16674503" y="4023931"/>
            <a:ext cx="16123083" cy="11010505"/>
            <a:chOff x="16674503" y="3997839"/>
            <a:chExt cx="16123083" cy="86912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A85CE8F-A13D-3992-639D-B6F122711E2C}"/>
                </a:ext>
              </a:extLst>
            </p:cNvPr>
            <p:cNvGrpSpPr/>
            <p:nvPr/>
          </p:nvGrpSpPr>
          <p:grpSpPr>
            <a:xfrm>
              <a:off x="16674503" y="3997839"/>
              <a:ext cx="16051391" cy="8691261"/>
              <a:chOff x="-27116" y="9001274"/>
              <a:chExt cx="16841892" cy="8691261"/>
            </a:xfrm>
          </p:grpSpPr>
          <p:sp>
            <p:nvSpPr>
              <p:cNvPr id="57" name="Shape 97">
                <a:extLst>
                  <a:ext uri="{FF2B5EF4-FFF2-40B4-BE49-F238E27FC236}">
                    <a16:creationId xmlns:a16="http://schemas.microsoft.com/office/drawing/2014/main" id="{2FE47EDD-610F-DA80-C30F-F0CF4D82A15D}"/>
                  </a:ext>
                </a:extLst>
              </p:cNvPr>
              <p:cNvSpPr/>
              <p:nvPr/>
            </p:nvSpPr>
            <p:spPr>
              <a:xfrm>
                <a:off x="-27116" y="9634061"/>
                <a:ext cx="16816181" cy="8058474"/>
              </a:xfrm>
              <a:prstGeom prst="rect">
                <a:avLst/>
              </a:prstGeom>
              <a:noFill/>
              <a:ln w="762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89">
                <a:extLst>
                  <a:ext uri="{FF2B5EF4-FFF2-40B4-BE49-F238E27FC236}">
                    <a16:creationId xmlns:a16="http://schemas.microsoft.com/office/drawing/2014/main" id="{B400AE09-900A-0C2D-79AA-A4467F12BE6A}"/>
                  </a:ext>
                </a:extLst>
              </p:cNvPr>
              <p:cNvSpPr/>
              <p:nvPr/>
            </p:nvSpPr>
            <p:spPr>
              <a:xfrm>
                <a:off x="100452" y="9001274"/>
                <a:ext cx="16714324" cy="57743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000" dirty="0">
                    <a:solidFill>
                      <a:schemeClr val="lt1"/>
                    </a:solidFill>
                    <a:latin typeface="Calibri"/>
                    <a:cs typeface="Calibri"/>
                  </a:rPr>
                  <a:t>Mechanism of Action</a:t>
                </a:r>
                <a:endParaRPr lang="en-US" sz="4000" dirty="0">
                  <a:solidFill>
                    <a:schemeClr val="lt1"/>
                  </a:solidFill>
                  <a:latin typeface="Calibri"/>
                  <a:cs typeface="Calibri"/>
                  <a:sym typeface="Times New Roman"/>
                </a:endParaRPr>
              </a:p>
            </p:txBody>
          </p:sp>
        </p:grpSp>
        <p:sp>
          <p:nvSpPr>
            <p:cNvPr id="61" name="Shape 91">
              <a:extLst>
                <a:ext uri="{FF2B5EF4-FFF2-40B4-BE49-F238E27FC236}">
                  <a16:creationId xmlns:a16="http://schemas.microsoft.com/office/drawing/2014/main" id="{DCFC3560-C310-E373-AB70-7A2D25128C69}"/>
                </a:ext>
              </a:extLst>
            </p:cNvPr>
            <p:cNvSpPr/>
            <p:nvPr/>
          </p:nvSpPr>
          <p:spPr>
            <a:xfrm flipV="1">
              <a:off x="16915904" y="4625125"/>
              <a:ext cx="15881682" cy="36024"/>
            </a:xfrm>
            <a:prstGeom prst="rect">
              <a:avLst/>
            </a:prstGeom>
            <a:solidFill>
              <a:srgbClr val="00B0F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Shape 97">
            <a:extLst>
              <a:ext uri="{FF2B5EF4-FFF2-40B4-BE49-F238E27FC236}">
                <a16:creationId xmlns:a16="http://schemas.microsoft.com/office/drawing/2014/main" id="{31D44184-AA67-70B7-A967-D091FD2B877A}"/>
              </a:ext>
            </a:extLst>
          </p:cNvPr>
          <p:cNvSpPr/>
          <p:nvPr/>
        </p:nvSpPr>
        <p:spPr>
          <a:xfrm>
            <a:off x="407747" y="4745158"/>
            <a:ext cx="16133465" cy="2581748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66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E07D4C-E448-D9E4-72B9-EAA12FE1ADD4}"/>
              </a:ext>
            </a:extLst>
          </p:cNvPr>
          <p:cNvGrpSpPr/>
          <p:nvPr/>
        </p:nvGrpSpPr>
        <p:grpSpPr>
          <a:xfrm>
            <a:off x="382853" y="4005528"/>
            <a:ext cx="16183253" cy="736193"/>
            <a:chOff x="100454" y="8846837"/>
            <a:chExt cx="16662901" cy="767853"/>
          </a:xfrm>
        </p:grpSpPr>
        <p:sp>
          <p:nvSpPr>
            <p:cNvPr id="71" name="Shape 89">
              <a:extLst>
                <a:ext uri="{FF2B5EF4-FFF2-40B4-BE49-F238E27FC236}">
                  <a16:creationId xmlns:a16="http://schemas.microsoft.com/office/drawing/2014/main" id="{2B292602-9A3E-9824-A07B-7BDD3DA8B7A7}"/>
                </a:ext>
              </a:extLst>
            </p:cNvPr>
            <p:cNvSpPr/>
            <p:nvPr/>
          </p:nvSpPr>
          <p:spPr>
            <a:xfrm>
              <a:off x="100454" y="8846837"/>
              <a:ext cx="16662901" cy="7629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cs typeface="Calibri"/>
                  <a:sym typeface="Times New Roman"/>
                </a:rPr>
                <a:t>Background</a:t>
              </a:r>
            </a:p>
          </p:txBody>
        </p:sp>
        <p:sp>
          <p:nvSpPr>
            <p:cNvPr id="72" name="Shape 91">
              <a:extLst>
                <a:ext uri="{FF2B5EF4-FFF2-40B4-BE49-F238E27FC236}">
                  <a16:creationId xmlns:a16="http://schemas.microsoft.com/office/drawing/2014/main" id="{E334FDB2-FC7C-2174-0724-844BE1CD1E14}"/>
                </a:ext>
              </a:extLst>
            </p:cNvPr>
            <p:cNvSpPr/>
            <p:nvPr/>
          </p:nvSpPr>
          <p:spPr>
            <a:xfrm flipV="1">
              <a:off x="100454" y="9568971"/>
              <a:ext cx="16662901" cy="45719"/>
            </a:xfrm>
            <a:prstGeom prst="rect">
              <a:avLst/>
            </a:prstGeom>
            <a:solidFill>
              <a:srgbClr val="00B0F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Shape 116">
            <a:extLst>
              <a:ext uri="{FF2B5EF4-FFF2-40B4-BE49-F238E27FC236}">
                <a16:creationId xmlns:a16="http://schemas.microsoft.com/office/drawing/2014/main" id="{BBC4D930-28B8-17A4-7B0D-D556692D0E9D}"/>
              </a:ext>
            </a:extLst>
          </p:cNvPr>
          <p:cNvSpPr txBox="1"/>
          <p:nvPr/>
        </p:nvSpPr>
        <p:spPr>
          <a:xfrm>
            <a:off x="17373599" y="5168873"/>
            <a:ext cx="14649061" cy="154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Toxic glycogen buildup in Pompe disease is reduced by decreasing expression of glycogen synthase-1 (GYS1) mRNA and protein  </a:t>
            </a:r>
          </a:p>
        </p:txBody>
      </p:sp>
      <p:pic>
        <p:nvPicPr>
          <p:cNvPr id="3513" name="Picture 3512">
            <a:extLst>
              <a:ext uri="{FF2B5EF4-FFF2-40B4-BE49-F238E27FC236}">
                <a16:creationId xmlns:a16="http://schemas.microsoft.com/office/drawing/2014/main" id="{5D4A186E-648D-44E2-D2DB-2AF4E32F52E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28286"/>
          <a:stretch/>
        </p:blipFill>
        <p:spPr>
          <a:xfrm>
            <a:off x="3756902" y="15950399"/>
            <a:ext cx="20941227" cy="5191321"/>
          </a:xfrm>
          <a:prstGeom prst="rect">
            <a:avLst/>
          </a:prstGeom>
        </p:spPr>
      </p:pic>
      <p:grpSp>
        <p:nvGrpSpPr>
          <p:cNvPr id="3514" name="Group 3513">
            <a:extLst>
              <a:ext uri="{FF2B5EF4-FFF2-40B4-BE49-F238E27FC236}">
                <a16:creationId xmlns:a16="http://schemas.microsoft.com/office/drawing/2014/main" id="{A83A48CE-695D-4A2F-6C26-B7D1939300E8}"/>
              </a:ext>
            </a:extLst>
          </p:cNvPr>
          <p:cNvGrpSpPr/>
          <p:nvPr/>
        </p:nvGrpSpPr>
        <p:grpSpPr>
          <a:xfrm>
            <a:off x="27163552" y="16059567"/>
            <a:ext cx="2952843" cy="2179931"/>
            <a:chOff x="6151013" y="3974319"/>
            <a:chExt cx="2952843" cy="2179931"/>
          </a:xfrm>
        </p:grpSpPr>
        <p:sp>
          <p:nvSpPr>
            <p:cNvPr id="3515" name="Rectangle 3514">
              <a:extLst>
                <a:ext uri="{FF2B5EF4-FFF2-40B4-BE49-F238E27FC236}">
                  <a16:creationId xmlns:a16="http://schemas.microsoft.com/office/drawing/2014/main" id="{EEBE6838-954D-AC32-D373-780859F31C76}"/>
                </a:ext>
              </a:extLst>
            </p:cNvPr>
            <p:cNvSpPr/>
            <p:nvPr/>
          </p:nvSpPr>
          <p:spPr>
            <a:xfrm>
              <a:off x="6151013" y="3974319"/>
              <a:ext cx="2952843" cy="2179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516" name="Group 3515">
              <a:extLst>
                <a:ext uri="{FF2B5EF4-FFF2-40B4-BE49-F238E27FC236}">
                  <a16:creationId xmlns:a16="http://schemas.microsoft.com/office/drawing/2014/main" id="{2CE4AEA9-4918-D785-C9F7-FAB1E0DA47B1}"/>
                </a:ext>
              </a:extLst>
            </p:cNvPr>
            <p:cNvGrpSpPr/>
            <p:nvPr/>
          </p:nvGrpSpPr>
          <p:grpSpPr>
            <a:xfrm>
              <a:off x="6333520" y="4080718"/>
              <a:ext cx="2642747" cy="1996144"/>
              <a:chOff x="8885256" y="2558066"/>
              <a:chExt cx="2642747" cy="1996144"/>
            </a:xfrm>
          </p:grpSpPr>
          <p:sp>
            <p:nvSpPr>
              <p:cNvPr id="3517" name="TextBox 3516">
                <a:extLst>
                  <a:ext uri="{FF2B5EF4-FFF2-40B4-BE49-F238E27FC236}">
                    <a16:creationId xmlns:a16="http://schemas.microsoft.com/office/drawing/2014/main" id="{D87CB16F-5E88-7CE4-32F5-97DA4DAEBC12}"/>
                  </a:ext>
                </a:extLst>
              </p:cNvPr>
              <p:cNvSpPr txBox="1"/>
              <p:nvPr/>
            </p:nvSpPr>
            <p:spPr>
              <a:xfrm>
                <a:off x="9262594" y="2558066"/>
                <a:ext cx="2259355" cy="307777"/>
              </a:xfrm>
              <a:prstGeom prst="rect">
                <a:avLst/>
              </a:prstGeom>
              <a:noFill/>
            </p:spPr>
            <p:txBody>
              <a:bodyPr wrap="square" lIns="45720" rIns="45720" numCol="1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Vehicle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18" name="Oval 3517">
                <a:extLst>
                  <a:ext uri="{FF2B5EF4-FFF2-40B4-BE49-F238E27FC236}">
                    <a16:creationId xmlns:a16="http://schemas.microsoft.com/office/drawing/2014/main" id="{E7E9FFDD-F133-2944-3A9C-1B6C4CB29EA6}"/>
                  </a:ext>
                </a:extLst>
              </p:cNvPr>
              <p:cNvSpPr/>
              <p:nvPr/>
            </p:nvSpPr>
            <p:spPr>
              <a:xfrm>
                <a:off x="8885256" y="2566081"/>
                <a:ext cx="291744" cy="291744"/>
              </a:xfrm>
              <a:prstGeom prst="ellipse">
                <a:avLst/>
              </a:prstGeom>
              <a:solidFill>
                <a:srgbClr val="92D7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19" name="TextBox 3518">
                <a:extLst>
                  <a:ext uri="{FF2B5EF4-FFF2-40B4-BE49-F238E27FC236}">
                    <a16:creationId xmlns:a16="http://schemas.microsoft.com/office/drawing/2014/main" id="{9F673A76-5329-9DBA-C2EA-4538B22FCAC3}"/>
                  </a:ext>
                </a:extLst>
              </p:cNvPr>
              <p:cNvSpPr txBox="1"/>
              <p:nvPr/>
            </p:nvSpPr>
            <p:spPr>
              <a:xfrm>
                <a:off x="9262601" y="3123660"/>
                <a:ext cx="2259355" cy="307777"/>
              </a:xfrm>
              <a:prstGeom prst="rect">
                <a:avLst/>
              </a:prstGeom>
              <a:noFill/>
            </p:spPr>
            <p:txBody>
              <a:bodyPr wrap="square" lIns="45720" rIns="45720" numCol="1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ERT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0" name="Oval 3519">
                <a:extLst>
                  <a:ext uri="{FF2B5EF4-FFF2-40B4-BE49-F238E27FC236}">
                    <a16:creationId xmlns:a16="http://schemas.microsoft.com/office/drawing/2014/main" id="{DE8D18EB-01A7-9401-4CAA-545890824EC0}"/>
                  </a:ext>
                </a:extLst>
              </p:cNvPr>
              <p:cNvSpPr/>
              <p:nvPr/>
            </p:nvSpPr>
            <p:spPr>
              <a:xfrm>
                <a:off x="8885256" y="3131676"/>
                <a:ext cx="291744" cy="291744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1" name="TextBox 3520">
                <a:extLst>
                  <a:ext uri="{FF2B5EF4-FFF2-40B4-BE49-F238E27FC236}">
                    <a16:creationId xmlns:a16="http://schemas.microsoft.com/office/drawing/2014/main" id="{1D39110A-D099-8042-A06E-E4652863B5D4}"/>
                  </a:ext>
                </a:extLst>
              </p:cNvPr>
              <p:cNvSpPr txBox="1"/>
              <p:nvPr/>
            </p:nvSpPr>
            <p:spPr>
              <a:xfrm>
                <a:off x="9268648" y="3689254"/>
                <a:ext cx="2259355" cy="307777"/>
              </a:xfrm>
              <a:prstGeom prst="rect">
                <a:avLst/>
              </a:prstGeom>
              <a:noFill/>
            </p:spPr>
            <p:txBody>
              <a:bodyPr wrap="square" lIns="45720" rIns="45720" numCol="1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ABX1100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Surrogate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2" name="Oval 3521">
                <a:extLst>
                  <a:ext uri="{FF2B5EF4-FFF2-40B4-BE49-F238E27FC236}">
                    <a16:creationId xmlns:a16="http://schemas.microsoft.com/office/drawing/2014/main" id="{3C7FCCD6-401A-D5C6-A050-686EC47B7281}"/>
                  </a:ext>
                </a:extLst>
              </p:cNvPr>
              <p:cNvSpPr/>
              <p:nvPr/>
            </p:nvSpPr>
            <p:spPr>
              <a:xfrm>
                <a:off x="8885256" y="3697270"/>
                <a:ext cx="291744" cy="2917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3" name="TextBox 3522">
                <a:extLst>
                  <a:ext uri="{FF2B5EF4-FFF2-40B4-BE49-F238E27FC236}">
                    <a16:creationId xmlns:a16="http://schemas.microsoft.com/office/drawing/2014/main" id="{373CE325-CE08-0A16-325D-6D0A86C104A8}"/>
                  </a:ext>
                </a:extLst>
              </p:cNvPr>
              <p:cNvSpPr txBox="1"/>
              <p:nvPr/>
            </p:nvSpPr>
            <p:spPr>
              <a:xfrm>
                <a:off x="9268648" y="4246433"/>
                <a:ext cx="2259355" cy="307777"/>
              </a:xfrm>
              <a:prstGeom prst="rect">
                <a:avLst/>
              </a:prstGeom>
              <a:noFill/>
            </p:spPr>
            <p:txBody>
              <a:bodyPr wrap="square" lIns="45720" rIns="45720" numCol="1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ABX1100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Surrogate + ERT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4" name="Oval 3523">
                <a:extLst>
                  <a:ext uri="{FF2B5EF4-FFF2-40B4-BE49-F238E27FC236}">
                    <a16:creationId xmlns:a16="http://schemas.microsoft.com/office/drawing/2014/main" id="{BE3A6B95-835F-BCCE-20F9-6387D3D0E478}"/>
                  </a:ext>
                </a:extLst>
              </p:cNvPr>
              <p:cNvSpPr/>
              <p:nvPr/>
            </p:nvSpPr>
            <p:spPr>
              <a:xfrm>
                <a:off x="8885256" y="4254449"/>
                <a:ext cx="291744" cy="291744"/>
              </a:xfrm>
              <a:prstGeom prst="ellipse">
                <a:avLst/>
              </a:prstGeom>
              <a:solidFill>
                <a:srgbClr val="F37E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25" name="TextBox 3524">
            <a:extLst>
              <a:ext uri="{FF2B5EF4-FFF2-40B4-BE49-F238E27FC236}">
                <a16:creationId xmlns:a16="http://schemas.microsoft.com/office/drawing/2014/main" id="{CC25063B-1A7A-A841-773F-B0393B163937}"/>
              </a:ext>
            </a:extLst>
          </p:cNvPr>
          <p:cNvSpPr txBox="1"/>
          <p:nvPr/>
        </p:nvSpPr>
        <p:spPr>
          <a:xfrm>
            <a:off x="25285959" y="19115997"/>
            <a:ext cx="6788913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+ SEM. 4x monthly 18mg/kg ABX1100 surrogate, 7x biweekly 20mpk ERT + 15mpk diphenhydramine, a combination, or vehicle; Male GAA (-/-) Mice. P values calculated using one-way ANOVA. Any comparisons not shown did not reach significance (p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≤0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.05)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31" name="Group 3530">
            <a:extLst>
              <a:ext uri="{FF2B5EF4-FFF2-40B4-BE49-F238E27FC236}">
                <a16:creationId xmlns:a16="http://schemas.microsoft.com/office/drawing/2014/main" id="{E5BDDBED-E2A8-CFE7-B24F-0BAD5570741B}"/>
              </a:ext>
            </a:extLst>
          </p:cNvPr>
          <p:cNvGrpSpPr/>
          <p:nvPr/>
        </p:nvGrpSpPr>
        <p:grpSpPr>
          <a:xfrm>
            <a:off x="17129602" y="6036269"/>
            <a:ext cx="15137054" cy="8165347"/>
            <a:chOff x="390755" y="1429026"/>
            <a:chExt cx="11723415" cy="5070231"/>
          </a:xfrm>
        </p:grpSpPr>
        <p:sp>
          <p:nvSpPr>
            <p:cNvPr id="3532" name="Rectangle 3531">
              <a:extLst>
                <a:ext uri="{FF2B5EF4-FFF2-40B4-BE49-F238E27FC236}">
                  <a16:creationId xmlns:a16="http://schemas.microsoft.com/office/drawing/2014/main" id="{AB8921AD-7224-D136-374B-B07A6A24B856}"/>
                </a:ext>
              </a:extLst>
            </p:cNvPr>
            <p:cNvSpPr/>
            <p:nvPr/>
          </p:nvSpPr>
          <p:spPr>
            <a:xfrm>
              <a:off x="4454077" y="1621254"/>
              <a:ext cx="3620389" cy="4878003"/>
            </a:xfrm>
            <a:prstGeom prst="rect">
              <a:avLst/>
            </a:prstGeom>
            <a:noFill/>
            <a:ln w="31750" cap="flat" cmpd="sng" algn="ctr">
              <a:gradFill flip="none" rotWithShape="1">
                <a:gsLst>
                  <a:gs pos="0">
                    <a:srgbClr val="28B0E5"/>
                  </a:gs>
                  <a:gs pos="100000">
                    <a:srgbClr val="283896"/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lIns="827999" tIns="36000" bIns="3600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3" name="Rectangle 3532">
              <a:extLst>
                <a:ext uri="{FF2B5EF4-FFF2-40B4-BE49-F238E27FC236}">
                  <a16:creationId xmlns:a16="http://schemas.microsoft.com/office/drawing/2014/main" id="{35A88A7E-0B94-5424-3BDE-5A1606933DD1}"/>
                </a:ext>
              </a:extLst>
            </p:cNvPr>
            <p:cNvSpPr/>
            <p:nvPr/>
          </p:nvSpPr>
          <p:spPr>
            <a:xfrm>
              <a:off x="5135473" y="1455754"/>
              <a:ext cx="2257597" cy="34652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4" name="TextBox 2707">
              <a:extLst>
                <a:ext uri="{FF2B5EF4-FFF2-40B4-BE49-F238E27FC236}">
                  <a16:creationId xmlns:a16="http://schemas.microsoft.com/office/drawing/2014/main" id="{7F851F0D-628E-998F-1FC1-40636A11E8E6}"/>
                </a:ext>
              </a:extLst>
            </p:cNvPr>
            <p:cNvSpPr txBox="1"/>
            <p:nvPr/>
          </p:nvSpPr>
          <p:spPr>
            <a:xfrm>
              <a:off x="5026809" y="1429026"/>
              <a:ext cx="2423740" cy="36385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28B0E5"/>
                      </a:gs>
                      <a:gs pos="90000">
                        <a:srgbClr val="283896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POMPE WITH GYS1 mRNA INTERFERENCE</a:t>
              </a:r>
            </a:p>
          </p:txBody>
        </p:sp>
        <p:sp>
          <p:nvSpPr>
            <p:cNvPr id="3535" name="Freeform 1481">
              <a:extLst>
                <a:ext uri="{FF2B5EF4-FFF2-40B4-BE49-F238E27FC236}">
                  <a16:creationId xmlns:a16="http://schemas.microsoft.com/office/drawing/2014/main" id="{DCEDD755-2B33-CDD1-8F2C-23A7D177D01F}"/>
                </a:ext>
              </a:extLst>
            </p:cNvPr>
            <p:cNvSpPr/>
            <p:nvPr/>
          </p:nvSpPr>
          <p:spPr>
            <a:xfrm>
              <a:off x="4463394" y="3326041"/>
              <a:ext cx="1675843" cy="1938640"/>
            </a:xfrm>
            <a:custGeom>
              <a:avLst/>
              <a:gdLst>
                <a:gd name="connsiteX0" fmla="*/ 807245 w 1914752"/>
                <a:gd name="connsiteY0" fmla="*/ 0 h 2215014"/>
                <a:gd name="connsiteX1" fmla="*/ 1914752 w 1914752"/>
                <a:gd name="connsiteY1" fmla="*/ 1107507 h 2215014"/>
                <a:gd name="connsiteX2" fmla="*/ 807245 w 1914752"/>
                <a:gd name="connsiteY2" fmla="*/ 2215014 h 2215014"/>
                <a:gd name="connsiteX3" fmla="*/ 24119 w 1914752"/>
                <a:gd name="connsiteY3" fmla="*/ 1890633 h 2215014"/>
                <a:gd name="connsiteX4" fmla="*/ 0 w 1914752"/>
                <a:gd name="connsiteY4" fmla="*/ 1864095 h 2215014"/>
                <a:gd name="connsiteX5" fmla="*/ 0 w 1914752"/>
                <a:gd name="connsiteY5" fmla="*/ 350919 h 2215014"/>
                <a:gd name="connsiteX6" fmla="*/ 24119 w 1914752"/>
                <a:gd name="connsiteY6" fmla="*/ 324382 h 2215014"/>
                <a:gd name="connsiteX7" fmla="*/ 807245 w 1914752"/>
                <a:gd name="connsiteY7" fmla="*/ 0 h 221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752" h="2215014">
                  <a:moveTo>
                    <a:pt x="807245" y="0"/>
                  </a:moveTo>
                  <a:cubicBezTo>
                    <a:pt x="1418904" y="0"/>
                    <a:pt x="1914752" y="495848"/>
                    <a:pt x="1914752" y="1107507"/>
                  </a:cubicBezTo>
                  <a:cubicBezTo>
                    <a:pt x="1914752" y="1719166"/>
                    <a:pt x="1418904" y="2215014"/>
                    <a:pt x="807245" y="2215014"/>
                  </a:cubicBezTo>
                  <a:cubicBezTo>
                    <a:pt x="501416" y="2215014"/>
                    <a:pt x="224539" y="2091052"/>
                    <a:pt x="24119" y="1890633"/>
                  </a:cubicBezTo>
                  <a:lnTo>
                    <a:pt x="0" y="1864095"/>
                  </a:lnTo>
                  <a:lnTo>
                    <a:pt x="0" y="350919"/>
                  </a:lnTo>
                  <a:lnTo>
                    <a:pt x="24119" y="324382"/>
                  </a:lnTo>
                  <a:cubicBezTo>
                    <a:pt x="224539" y="123962"/>
                    <a:pt x="501416" y="0"/>
                    <a:pt x="807245" y="0"/>
                  </a:cubicBezTo>
                  <a:close/>
                </a:path>
              </a:pathLst>
            </a:custGeom>
            <a:solidFill>
              <a:srgbClr val="28B0E5">
                <a:lumMod val="20000"/>
                <a:lumOff val="80000"/>
                <a:alpha val="50433"/>
              </a:srgbClr>
            </a:solidFill>
            <a:ln w="15875" cap="flat" cmpd="sng" algn="ctr">
              <a:solidFill>
                <a:srgbClr val="28B0E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6" name="TextBox 1482">
              <a:extLst>
                <a:ext uri="{FF2B5EF4-FFF2-40B4-BE49-F238E27FC236}">
                  <a16:creationId xmlns:a16="http://schemas.microsoft.com/office/drawing/2014/main" id="{454B78F2-786A-7DCA-3EF0-FDDE08829758}"/>
                </a:ext>
              </a:extLst>
            </p:cNvPr>
            <p:cNvSpPr txBox="1"/>
            <p:nvPr/>
          </p:nvSpPr>
          <p:spPr>
            <a:xfrm>
              <a:off x="7557045" y="1694423"/>
              <a:ext cx="482946" cy="424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37E3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Cell</a:t>
              </a:r>
            </a:p>
          </p:txBody>
        </p:sp>
        <p:sp>
          <p:nvSpPr>
            <p:cNvPr id="3537" name="TextBox 1483">
              <a:extLst>
                <a:ext uri="{FF2B5EF4-FFF2-40B4-BE49-F238E27FC236}">
                  <a16:creationId xmlns:a16="http://schemas.microsoft.com/office/drawing/2014/main" id="{7B74F118-AC60-AF2A-A680-CB9F36E34701}"/>
                </a:ext>
              </a:extLst>
            </p:cNvPr>
            <p:cNvSpPr txBox="1"/>
            <p:nvPr/>
          </p:nvSpPr>
          <p:spPr>
            <a:xfrm>
              <a:off x="6828757" y="3878871"/>
              <a:ext cx="1128625" cy="6740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glycogen buildup</a:t>
              </a:r>
            </a:p>
          </p:txBody>
        </p:sp>
        <p:sp>
          <p:nvSpPr>
            <p:cNvPr id="3538" name="TextBox 1484">
              <a:extLst>
                <a:ext uri="{FF2B5EF4-FFF2-40B4-BE49-F238E27FC236}">
                  <a16:creationId xmlns:a16="http://schemas.microsoft.com/office/drawing/2014/main" id="{C24ED835-D3E0-30C7-E3F2-0C91D76688B8}"/>
                </a:ext>
              </a:extLst>
            </p:cNvPr>
            <p:cNvSpPr txBox="1"/>
            <p:nvPr/>
          </p:nvSpPr>
          <p:spPr>
            <a:xfrm>
              <a:off x="4963628" y="5767912"/>
              <a:ext cx="2601287" cy="480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GYS1 inhibition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restores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normal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glycogen levels</a:t>
              </a:r>
            </a:p>
          </p:txBody>
        </p:sp>
        <p:grpSp>
          <p:nvGrpSpPr>
            <p:cNvPr id="3539" name="Group 3538">
              <a:extLst>
                <a:ext uri="{FF2B5EF4-FFF2-40B4-BE49-F238E27FC236}">
                  <a16:creationId xmlns:a16="http://schemas.microsoft.com/office/drawing/2014/main" id="{33685D05-1128-411D-9B1C-7735127868DA}"/>
                </a:ext>
              </a:extLst>
            </p:cNvPr>
            <p:cNvGrpSpPr/>
            <p:nvPr/>
          </p:nvGrpSpPr>
          <p:grpSpPr>
            <a:xfrm rot="2633241">
              <a:off x="6645786" y="3127971"/>
              <a:ext cx="345112" cy="395305"/>
              <a:chOff x="4123275" y="2525619"/>
              <a:chExt cx="700331" cy="802182"/>
            </a:xfrm>
          </p:grpSpPr>
          <p:grpSp>
            <p:nvGrpSpPr>
              <p:cNvPr id="4377" name="Group 4376">
                <a:extLst>
                  <a:ext uri="{FF2B5EF4-FFF2-40B4-BE49-F238E27FC236}">
                    <a16:creationId xmlns:a16="http://schemas.microsoft.com/office/drawing/2014/main" id="{B1D49156-745D-3C14-F9BA-8B8A67057DA5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</p:grpSpPr>
            <p:sp>
              <p:nvSpPr>
                <p:cNvPr id="4406" name="Oval 4405">
                  <a:extLst>
                    <a:ext uri="{FF2B5EF4-FFF2-40B4-BE49-F238E27FC236}">
                      <a16:creationId xmlns:a16="http://schemas.microsoft.com/office/drawing/2014/main" id="{C87CBEAF-C9B9-0B7C-5CEB-6000F96D3D06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7" name="Oval 4406">
                  <a:extLst>
                    <a:ext uri="{FF2B5EF4-FFF2-40B4-BE49-F238E27FC236}">
                      <a16:creationId xmlns:a16="http://schemas.microsoft.com/office/drawing/2014/main" id="{66436899-74AA-87D2-CCDB-43F2A8D5D139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8" name="Oval 4407">
                  <a:extLst>
                    <a:ext uri="{FF2B5EF4-FFF2-40B4-BE49-F238E27FC236}">
                      <a16:creationId xmlns:a16="http://schemas.microsoft.com/office/drawing/2014/main" id="{736F9EDC-CC3F-529F-137F-B7991CB1B6C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9" name="Oval 4408">
                  <a:extLst>
                    <a:ext uri="{FF2B5EF4-FFF2-40B4-BE49-F238E27FC236}">
                      <a16:creationId xmlns:a16="http://schemas.microsoft.com/office/drawing/2014/main" id="{ADBC97F0-2CF3-3B57-7808-A17F0B52CB7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0" name="Oval 4409">
                  <a:extLst>
                    <a:ext uri="{FF2B5EF4-FFF2-40B4-BE49-F238E27FC236}">
                      <a16:creationId xmlns:a16="http://schemas.microsoft.com/office/drawing/2014/main" id="{F6F80FAD-B4A7-E30D-9333-61D2C079D416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78" name="Group 4377">
                <a:extLst>
                  <a:ext uri="{FF2B5EF4-FFF2-40B4-BE49-F238E27FC236}">
                    <a16:creationId xmlns:a16="http://schemas.microsoft.com/office/drawing/2014/main" id="{41340528-C4EE-B62C-8393-C4C09111158A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</p:grpSpPr>
            <p:sp>
              <p:nvSpPr>
                <p:cNvPr id="4401" name="Oval 4400">
                  <a:extLst>
                    <a:ext uri="{FF2B5EF4-FFF2-40B4-BE49-F238E27FC236}">
                      <a16:creationId xmlns:a16="http://schemas.microsoft.com/office/drawing/2014/main" id="{938F526B-72C4-CDFB-D633-E182BA1D1272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2" name="Oval 4401">
                  <a:extLst>
                    <a:ext uri="{FF2B5EF4-FFF2-40B4-BE49-F238E27FC236}">
                      <a16:creationId xmlns:a16="http://schemas.microsoft.com/office/drawing/2014/main" id="{3C293F34-006E-475F-FF4D-B89D274A432A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3" name="Oval 4402">
                  <a:extLst>
                    <a:ext uri="{FF2B5EF4-FFF2-40B4-BE49-F238E27FC236}">
                      <a16:creationId xmlns:a16="http://schemas.microsoft.com/office/drawing/2014/main" id="{4AC456C8-BC1C-7541-FC9B-E0E7B87E63B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4" name="Oval 4403">
                  <a:extLst>
                    <a:ext uri="{FF2B5EF4-FFF2-40B4-BE49-F238E27FC236}">
                      <a16:creationId xmlns:a16="http://schemas.microsoft.com/office/drawing/2014/main" id="{AEDD3198-BB1C-A574-3575-0B6266A48EE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5" name="Oval 4404">
                  <a:extLst>
                    <a:ext uri="{FF2B5EF4-FFF2-40B4-BE49-F238E27FC236}">
                      <a16:creationId xmlns:a16="http://schemas.microsoft.com/office/drawing/2014/main" id="{6E0CD415-D38C-0173-5647-3B11D1740AB6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79" name="Group 4378">
                <a:extLst>
                  <a:ext uri="{FF2B5EF4-FFF2-40B4-BE49-F238E27FC236}">
                    <a16:creationId xmlns:a16="http://schemas.microsoft.com/office/drawing/2014/main" id="{E7188B99-6382-331A-F950-FEE863426370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</p:grpSpPr>
            <p:sp>
              <p:nvSpPr>
                <p:cNvPr id="4398" name="Oval 4397">
                  <a:extLst>
                    <a:ext uri="{FF2B5EF4-FFF2-40B4-BE49-F238E27FC236}">
                      <a16:creationId xmlns:a16="http://schemas.microsoft.com/office/drawing/2014/main" id="{AA83FDB9-E6C5-CEDD-5BAC-81A195C1D6C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9" name="Oval 4398">
                  <a:extLst>
                    <a:ext uri="{FF2B5EF4-FFF2-40B4-BE49-F238E27FC236}">
                      <a16:creationId xmlns:a16="http://schemas.microsoft.com/office/drawing/2014/main" id="{2D6F66DB-D37B-C3D3-AF8B-74B59C3C9F4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0" name="Oval 4399">
                  <a:extLst>
                    <a:ext uri="{FF2B5EF4-FFF2-40B4-BE49-F238E27FC236}">
                      <a16:creationId xmlns:a16="http://schemas.microsoft.com/office/drawing/2014/main" id="{E291B282-E272-6F73-FCE0-0F84F5331C7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80" name="Group 4379">
                <a:extLst>
                  <a:ext uri="{FF2B5EF4-FFF2-40B4-BE49-F238E27FC236}">
                    <a16:creationId xmlns:a16="http://schemas.microsoft.com/office/drawing/2014/main" id="{09E47356-A6C7-0A36-B034-2B08422C005F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</p:grpSpPr>
            <p:sp>
              <p:nvSpPr>
                <p:cNvPr id="4395" name="Oval 4394">
                  <a:extLst>
                    <a:ext uri="{FF2B5EF4-FFF2-40B4-BE49-F238E27FC236}">
                      <a16:creationId xmlns:a16="http://schemas.microsoft.com/office/drawing/2014/main" id="{263841A7-31A2-51A8-1930-F6008FF248C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6" name="Oval 4395">
                  <a:extLst>
                    <a:ext uri="{FF2B5EF4-FFF2-40B4-BE49-F238E27FC236}">
                      <a16:creationId xmlns:a16="http://schemas.microsoft.com/office/drawing/2014/main" id="{FFC98FF2-B504-8EF1-79E0-4F99E2CCC6D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7" name="Oval 4396">
                  <a:extLst>
                    <a:ext uri="{FF2B5EF4-FFF2-40B4-BE49-F238E27FC236}">
                      <a16:creationId xmlns:a16="http://schemas.microsoft.com/office/drawing/2014/main" id="{BDD4A96E-247E-F412-44F0-A93E411C7B5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81" name="Group 4380">
                <a:extLst>
                  <a:ext uri="{FF2B5EF4-FFF2-40B4-BE49-F238E27FC236}">
                    <a16:creationId xmlns:a16="http://schemas.microsoft.com/office/drawing/2014/main" id="{4DE7A674-C7E6-F6CC-7D8E-AE059E4E478E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</p:grpSpPr>
            <p:sp>
              <p:nvSpPr>
                <p:cNvPr id="4392" name="Oval 4391">
                  <a:extLst>
                    <a:ext uri="{FF2B5EF4-FFF2-40B4-BE49-F238E27FC236}">
                      <a16:creationId xmlns:a16="http://schemas.microsoft.com/office/drawing/2014/main" id="{28B8F68A-1A1C-93ED-5CBB-9ECCA3E0588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3" name="Oval 4392">
                  <a:extLst>
                    <a:ext uri="{FF2B5EF4-FFF2-40B4-BE49-F238E27FC236}">
                      <a16:creationId xmlns:a16="http://schemas.microsoft.com/office/drawing/2014/main" id="{81BFEA74-E230-C195-56C3-1E397037919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4" name="Oval 4393">
                  <a:extLst>
                    <a:ext uri="{FF2B5EF4-FFF2-40B4-BE49-F238E27FC236}">
                      <a16:creationId xmlns:a16="http://schemas.microsoft.com/office/drawing/2014/main" id="{D0C608A5-66FF-A538-D784-AFE2311C85D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82" name="Group 4381">
                <a:extLst>
                  <a:ext uri="{FF2B5EF4-FFF2-40B4-BE49-F238E27FC236}">
                    <a16:creationId xmlns:a16="http://schemas.microsoft.com/office/drawing/2014/main" id="{3B22FC5E-3B89-08CF-FDA4-BA8088B1EF82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</p:grpSpPr>
            <p:sp>
              <p:nvSpPr>
                <p:cNvPr id="4389" name="Oval 4388">
                  <a:extLst>
                    <a:ext uri="{FF2B5EF4-FFF2-40B4-BE49-F238E27FC236}">
                      <a16:creationId xmlns:a16="http://schemas.microsoft.com/office/drawing/2014/main" id="{6AB87D64-8D45-6FBC-A87B-8F9C751B870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0" name="Oval 4389">
                  <a:extLst>
                    <a:ext uri="{FF2B5EF4-FFF2-40B4-BE49-F238E27FC236}">
                      <a16:creationId xmlns:a16="http://schemas.microsoft.com/office/drawing/2014/main" id="{CDE5FA85-439D-BBFC-4F27-4ACC308FEA8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1" name="Oval 4390">
                  <a:extLst>
                    <a:ext uri="{FF2B5EF4-FFF2-40B4-BE49-F238E27FC236}">
                      <a16:creationId xmlns:a16="http://schemas.microsoft.com/office/drawing/2014/main" id="{C2972592-4D29-0195-81B3-F3BFF69F748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83" name="Group 4382">
                <a:extLst>
                  <a:ext uri="{FF2B5EF4-FFF2-40B4-BE49-F238E27FC236}">
                    <a16:creationId xmlns:a16="http://schemas.microsoft.com/office/drawing/2014/main" id="{5060EB97-EC72-57BD-8710-DF94A9E4FAF8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</p:grpSpPr>
            <p:sp>
              <p:nvSpPr>
                <p:cNvPr id="4384" name="Oval 4383">
                  <a:extLst>
                    <a:ext uri="{FF2B5EF4-FFF2-40B4-BE49-F238E27FC236}">
                      <a16:creationId xmlns:a16="http://schemas.microsoft.com/office/drawing/2014/main" id="{79E38BD7-071D-C615-56DC-49F81F8176C6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85" name="Oval 4384">
                  <a:extLst>
                    <a:ext uri="{FF2B5EF4-FFF2-40B4-BE49-F238E27FC236}">
                      <a16:creationId xmlns:a16="http://schemas.microsoft.com/office/drawing/2014/main" id="{C90CDF99-7879-7914-E7D3-92A93BBCB2D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86" name="Oval 4385">
                  <a:extLst>
                    <a:ext uri="{FF2B5EF4-FFF2-40B4-BE49-F238E27FC236}">
                      <a16:creationId xmlns:a16="http://schemas.microsoft.com/office/drawing/2014/main" id="{C5B4F269-B1AC-86B5-4085-46795486885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87" name="Oval 4386">
                  <a:extLst>
                    <a:ext uri="{FF2B5EF4-FFF2-40B4-BE49-F238E27FC236}">
                      <a16:creationId xmlns:a16="http://schemas.microsoft.com/office/drawing/2014/main" id="{DBCFE2D7-5584-A2D0-8EF6-B9A6E3ECC1D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88" name="Oval 4387">
                  <a:extLst>
                    <a:ext uri="{FF2B5EF4-FFF2-40B4-BE49-F238E27FC236}">
                      <a16:creationId xmlns:a16="http://schemas.microsoft.com/office/drawing/2014/main" id="{02208EBE-070B-AD6D-6D4B-F449D75D2A9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40" name="TextBox 1522">
              <a:extLst>
                <a:ext uri="{FF2B5EF4-FFF2-40B4-BE49-F238E27FC236}">
                  <a16:creationId xmlns:a16="http://schemas.microsoft.com/office/drawing/2014/main" id="{49145BB4-E46D-8D6E-16D5-663257B2D7D0}"/>
                </a:ext>
              </a:extLst>
            </p:cNvPr>
            <p:cNvSpPr txBox="1"/>
            <p:nvPr/>
          </p:nvSpPr>
          <p:spPr>
            <a:xfrm>
              <a:off x="5993460" y="3145096"/>
              <a:ext cx="73679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Glycogen</a:t>
              </a:r>
            </a:p>
          </p:txBody>
        </p:sp>
        <p:grpSp>
          <p:nvGrpSpPr>
            <p:cNvPr id="3541" name="Group 3540">
              <a:extLst>
                <a:ext uri="{FF2B5EF4-FFF2-40B4-BE49-F238E27FC236}">
                  <a16:creationId xmlns:a16="http://schemas.microsoft.com/office/drawing/2014/main" id="{81E3FD58-FDE2-0933-1C59-C5BD02E7CC4B}"/>
                </a:ext>
              </a:extLst>
            </p:cNvPr>
            <p:cNvGrpSpPr/>
            <p:nvPr/>
          </p:nvGrpSpPr>
          <p:grpSpPr>
            <a:xfrm>
              <a:off x="4670600" y="1885012"/>
              <a:ext cx="1053899" cy="647040"/>
              <a:chOff x="2553214" y="1743255"/>
              <a:chExt cx="1053899" cy="647040"/>
            </a:xfrm>
          </p:grpSpPr>
          <p:grpSp>
            <p:nvGrpSpPr>
              <p:cNvPr id="4366" name="Group 4365">
                <a:extLst>
                  <a:ext uri="{FF2B5EF4-FFF2-40B4-BE49-F238E27FC236}">
                    <a16:creationId xmlns:a16="http://schemas.microsoft.com/office/drawing/2014/main" id="{170455FA-FF38-27D7-18F4-30C4BE5F28C0}"/>
                  </a:ext>
                </a:extLst>
              </p:cNvPr>
              <p:cNvGrpSpPr/>
              <p:nvPr/>
            </p:nvGrpSpPr>
            <p:grpSpPr>
              <a:xfrm>
                <a:off x="2553214" y="1743255"/>
                <a:ext cx="1053899" cy="647040"/>
                <a:chOff x="3151179" y="1920246"/>
                <a:chExt cx="1053899" cy="647040"/>
              </a:xfrm>
            </p:grpSpPr>
            <p:sp>
              <p:nvSpPr>
                <p:cNvPr id="4368" name="Oval 4367">
                  <a:extLst>
                    <a:ext uri="{FF2B5EF4-FFF2-40B4-BE49-F238E27FC236}">
                      <a16:creationId xmlns:a16="http://schemas.microsoft.com/office/drawing/2014/main" id="{40134EDF-F2D7-88C4-1196-73676937DEBF}"/>
                    </a:ext>
                  </a:extLst>
                </p:cNvPr>
                <p:cNvSpPr/>
                <p:nvPr/>
              </p:nvSpPr>
              <p:spPr>
                <a:xfrm>
                  <a:off x="3478466" y="1992810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9" name="Oval 4368">
                  <a:extLst>
                    <a:ext uri="{FF2B5EF4-FFF2-40B4-BE49-F238E27FC236}">
                      <a16:creationId xmlns:a16="http://schemas.microsoft.com/office/drawing/2014/main" id="{8EA634A2-AAC9-01DF-4D57-1DC56579B43E}"/>
                    </a:ext>
                  </a:extLst>
                </p:cNvPr>
                <p:cNvSpPr/>
                <p:nvPr/>
              </p:nvSpPr>
              <p:spPr>
                <a:xfrm>
                  <a:off x="3151179" y="220228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0" name="Oval 4369">
                  <a:extLst>
                    <a:ext uri="{FF2B5EF4-FFF2-40B4-BE49-F238E27FC236}">
                      <a16:creationId xmlns:a16="http://schemas.microsoft.com/office/drawing/2014/main" id="{B6038A05-A775-52DA-C469-49D9742C99B5}"/>
                    </a:ext>
                  </a:extLst>
                </p:cNvPr>
                <p:cNvSpPr/>
                <p:nvPr/>
              </p:nvSpPr>
              <p:spPr>
                <a:xfrm>
                  <a:off x="3572108" y="2421056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1" name="Oval 4370">
                  <a:extLst>
                    <a:ext uri="{FF2B5EF4-FFF2-40B4-BE49-F238E27FC236}">
                      <a16:creationId xmlns:a16="http://schemas.microsoft.com/office/drawing/2014/main" id="{0ACFCB9A-9E7B-1463-D8BD-C22BA1EE603F}"/>
                    </a:ext>
                  </a:extLst>
                </p:cNvPr>
                <p:cNvSpPr/>
                <p:nvPr/>
              </p:nvSpPr>
              <p:spPr>
                <a:xfrm>
                  <a:off x="3872539" y="240400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2" name="Oval 4371">
                  <a:extLst>
                    <a:ext uri="{FF2B5EF4-FFF2-40B4-BE49-F238E27FC236}">
                      <a16:creationId xmlns:a16="http://schemas.microsoft.com/office/drawing/2014/main" id="{D5CDCCBD-0612-3226-619B-B4DA3B797925}"/>
                    </a:ext>
                  </a:extLst>
                </p:cNvPr>
                <p:cNvSpPr/>
                <p:nvPr/>
              </p:nvSpPr>
              <p:spPr>
                <a:xfrm>
                  <a:off x="3872539" y="1997348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3" name="Oval 4372">
                  <a:extLst>
                    <a:ext uri="{FF2B5EF4-FFF2-40B4-BE49-F238E27FC236}">
                      <a16:creationId xmlns:a16="http://schemas.microsoft.com/office/drawing/2014/main" id="{A7E69245-33B2-307A-63BA-5F00CEBA7BDA}"/>
                    </a:ext>
                  </a:extLst>
                </p:cNvPr>
                <p:cNvSpPr/>
                <p:nvPr/>
              </p:nvSpPr>
              <p:spPr>
                <a:xfrm>
                  <a:off x="4121797" y="216064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4" name="Oval 4373">
                  <a:extLst>
                    <a:ext uri="{FF2B5EF4-FFF2-40B4-BE49-F238E27FC236}">
                      <a16:creationId xmlns:a16="http://schemas.microsoft.com/office/drawing/2014/main" id="{CCFCA712-4E11-4BB0-1608-97DB7C6AB7E9}"/>
                    </a:ext>
                  </a:extLst>
                </p:cNvPr>
                <p:cNvSpPr/>
                <p:nvPr/>
              </p:nvSpPr>
              <p:spPr>
                <a:xfrm>
                  <a:off x="3983995" y="2058214"/>
                  <a:ext cx="54640" cy="5464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5" name="Oval 4374">
                  <a:extLst>
                    <a:ext uri="{FF2B5EF4-FFF2-40B4-BE49-F238E27FC236}">
                      <a16:creationId xmlns:a16="http://schemas.microsoft.com/office/drawing/2014/main" id="{71AD8359-218F-80E7-B942-087D632EA94F}"/>
                    </a:ext>
                  </a:extLst>
                </p:cNvPr>
                <p:cNvSpPr/>
                <p:nvPr/>
              </p:nvSpPr>
              <p:spPr>
                <a:xfrm>
                  <a:off x="3494369" y="2512646"/>
                  <a:ext cx="54640" cy="5464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76" name="Oval 4375">
                  <a:extLst>
                    <a:ext uri="{FF2B5EF4-FFF2-40B4-BE49-F238E27FC236}">
                      <a16:creationId xmlns:a16="http://schemas.microsoft.com/office/drawing/2014/main" id="{14FECABE-B427-02AF-8BEB-C645A7BAE0F4}"/>
                    </a:ext>
                  </a:extLst>
                </p:cNvPr>
                <p:cNvSpPr/>
                <p:nvPr/>
              </p:nvSpPr>
              <p:spPr>
                <a:xfrm>
                  <a:off x="3607193" y="1920246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67" name="Oval 4366">
                <a:extLst>
                  <a:ext uri="{FF2B5EF4-FFF2-40B4-BE49-F238E27FC236}">
                    <a16:creationId xmlns:a16="http://schemas.microsoft.com/office/drawing/2014/main" id="{A8F94EE1-D5EF-3C04-E9B7-83C9CC006EEB}"/>
                  </a:ext>
                </a:extLst>
              </p:cNvPr>
              <p:cNvSpPr/>
              <p:nvPr/>
            </p:nvSpPr>
            <p:spPr>
              <a:xfrm>
                <a:off x="2696742" y="2098301"/>
                <a:ext cx="59843" cy="59843"/>
              </a:xfrm>
              <a:prstGeom prst="ellipse">
                <a:avLst/>
              </a:prstGeom>
              <a:solidFill>
                <a:srgbClr val="2838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42" name="TextBox 1535">
              <a:extLst>
                <a:ext uri="{FF2B5EF4-FFF2-40B4-BE49-F238E27FC236}">
                  <a16:creationId xmlns:a16="http://schemas.microsoft.com/office/drawing/2014/main" id="{4433B37C-D6B1-D6A7-7E01-6A047EB15A6B}"/>
                </a:ext>
              </a:extLst>
            </p:cNvPr>
            <p:cNvSpPr txBox="1"/>
            <p:nvPr/>
          </p:nvSpPr>
          <p:spPr>
            <a:xfrm>
              <a:off x="4879291" y="2093116"/>
              <a:ext cx="73679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Glucose</a:t>
              </a:r>
            </a:p>
          </p:txBody>
        </p:sp>
        <p:sp>
          <p:nvSpPr>
            <p:cNvPr id="3543" name="TextBox 1536">
              <a:extLst>
                <a:ext uri="{FF2B5EF4-FFF2-40B4-BE49-F238E27FC236}">
                  <a16:creationId xmlns:a16="http://schemas.microsoft.com/office/drawing/2014/main" id="{5845BDB2-451F-8FAC-240E-F9738408E0FF}"/>
                </a:ext>
              </a:extLst>
            </p:cNvPr>
            <p:cNvSpPr txBox="1"/>
            <p:nvPr/>
          </p:nvSpPr>
          <p:spPr>
            <a:xfrm>
              <a:off x="4805378" y="4951319"/>
              <a:ext cx="737878" cy="202031"/>
            </a:xfrm>
            <a:prstGeom prst="rect">
              <a:avLst/>
            </a:prstGeom>
            <a:noFill/>
          </p:spPr>
          <p:txBody>
            <a:bodyPr spcFirstLastPara="1" wrap="square" numCol="1" rtlCol="0" anchor="ctr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8B0E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Lysosome</a:t>
              </a:r>
            </a:p>
          </p:txBody>
        </p:sp>
        <p:grpSp>
          <p:nvGrpSpPr>
            <p:cNvPr id="3544" name="Group 3543">
              <a:extLst>
                <a:ext uri="{FF2B5EF4-FFF2-40B4-BE49-F238E27FC236}">
                  <a16:creationId xmlns:a16="http://schemas.microsoft.com/office/drawing/2014/main" id="{2C933B7D-3B72-84F1-23A1-296BA250BE90}"/>
                </a:ext>
              </a:extLst>
            </p:cNvPr>
            <p:cNvGrpSpPr/>
            <p:nvPr/>
          </p:nvGrpSpPr>
          <p:grpSpPr>
            <a:xfrm>
              <a:off x="4505608" y="4278887"/>
              <a:ext cx="1224222" cy="620394"/>
              <a:chOff x="2173586" y="3870771"/>
              <a:chExt cx="1224222" cy="620394"/>
            </a:xfrm>
          </p:grpSpPr>
          <p:sp>
            <p:nvSpPr>
              <p:cNvPr id="4364" name="TextBox 1538">
                <a:extLst>
                  <a:ext uri="{FF2B5EF4-FFF2-40B4-BE49-F238E27FC236}">
                    <a16:creationId xmlns:a16="http://schemas.microsoft.com/office/drawing/2014/main" id="{5740DD47-117A-F0BE-36AF-4884D4B4C809}"/>
                  </a:ext>
                </a:extLst>
              </p:cNvPr>
              <p:cNvSpPr txBox="1"/>
              <p:nvPr/>
            </p:nvSpPr>
            <p:spPr>
              <a:xfrm>
                <a:off x="2173586" y="4177233"/>
                <a:ext cx="1224222" cy="3139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Decreased</a:t>
                </a:r>
                <a:b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glycogen metabolism</a:t>
                </a:r>
              </a:p>
            </p:txBody>
          </p:sp>
          <p:sp>
            <p:nvSpPr>
              <p:cNvPr id="4365" name="TextBox 1539">
                <a:extLst>
                  <a:ext uri="{FF2B5EF4-FFF2-40B4-BE49-F238E27FC236}">
                    <a16:creationId xmlns:a16="http://schemas.microsoft.com/office/drawing/2014/main" id="{AA9242F8-3BBA-F9A6-525D-33A57566681C}"/>
                  </a:ext>
                </a:extLst>
              </p:cNvPr>
              <p:cNvSpPr txBox="1"/>
              <p:nvPr/>
            </p:nvSpPr>
            <p:spPr>
              <a:xfrm>
                <a:off x="2442190" y="3870771"/>
                <a:ext cx="687016" cy="301202"/>
              </a:xfrm>
              <a:prstGeom prst="roundRect">
                <a:avLst/>
              </a:prstGeom>
              <a:solidFill>
                <a:srgbClr val="FFFFFF">
                  <a:lumMod val="85000"/>
                  <a:alpha val="24744"/>
                </a:srgbClr>
              </a:solidFill>
              <a:ln w="19050" cap="flat" cmpd="sng" algn="ctr">
                <a:solidFill>
                  <a:srgbClr val="FFFFFF">
                    <a:lumMod val="65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 GAA</a:t>
                </a:r>
              </a:p>
            </p:txBody>
          </p:sp>
        </p:grpSp>
        <p:pic>
          <p:nvPicPr>
            <p:cNvPr id="3545" name="Picture 3544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A4FC6E3A-80F8-9F6C-4DB3-1C8125FD3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54915">
              <a:off x="4951012" y="3793781"/>
              <a:ext cx="324527" cy="483173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grpSp>
          <p:nvGrpSpPr>
            <p:cNvPr id="3546" name="Group 3545">
              <a:extLst>
                <a:ext uri="{FF2B5EF4-FFF2-40B4-BE49-F238E27FC236}">
                  <a16:creationId xmlns:a16="http://schemas.microsoft.com/office/drawing/2014/main" id="{BE1DA845-B91A-EB53-7F19-5AA2EAD0A995}"/>
                </a:ext>
              </a:extLst>
            </p:cNvPr>
            <p:cNvGrpSpPr/>
            <p:nvPr/>
          </p:nvGrpSpPr>
          <p:grpSpPr>
            <a:xfrm rot="3003951">
              <a:off x="5539625" y="3815986"/>
              <a:ext cx="303813" cy="347996"/>
              <a:chOff x="4123275" y="2525619"/>
              <a:chExt cx="700331" cy="802182"/>
            </a:xfrm>
          </p:grpSpPr>
          <p:grpSp>
            <p:nvGrpSpPr>
              <p:cNvPr id="4330" name="Group 4329">
                <a:extLst>
                  <a:ext uri="{FF2B5EF4-FFF2-40B4-BE49-F238E27FC236}">
                    <a16:creationId xmlns:a16="http://schemas.microsoft.com/office/drawing/2014/main" id="{6AEF92C1-A975-EFF3-7EC4-166AA04235BA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</p:grpSpPr>
            <p:sp>
              <p:nvSpPr>
                <p:cNvPr id="4359" name="Oval 4358">
                  <a:extLst>
                    <a:ext uri="{FF2B5EF4-FFF2-40B4-BE49-F238E27FC236}">
                      <a16:creationId xmlns:a16="http://schemas.microsoft.com/office/drawing/2014/main" id="{FDE2FF2C-5176-C743-58A4-B046F9B3309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0" name="Oval 4359">
                  <a:extLst>
                    <a:ext uri="{FF2B5EF4-FFF2-40B4-BE49-F238E27FC236}">
                      <a16:creationId xmlns:a16="http://schemas.microsoft.com/office/drawing/2014/main" id="{77BD2394-D563-6144-3B2E-51906B8F3221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1" name="Oval 4360">
                  <a:extLst>
                    <a:ext uri="{FF2B5EF4-FFF2-40B4-BE49-F238E27FC236}">
                      <a16:creationId xmlns:a16="http://schemas.microsoft.com/office/drawing/2014/main" id="{8AD4B9A5-677D-DBDE-78C5-33CB3A8C51B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2" name="Oval 4361">
                  <a:extLst>
                    <a:ext uri="{FF2B5EF4-FFF2-40B4-BE49-F238E27FC236}">
                      <a16:creationId xmlns:a16="http://schemas.microsoft.com/office/drawing/2014/main" id="{AF9AC3E0-9659-B88B-599D-52CDD7492B2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3" name="Oval 4362">
                  <a:extLst>
                    <a:ext uri="{FF2B5EF4-FFF2-40B4-BE49-F238E27FC236}">
                      <a16:creationId xmlns:a16="http://schemas.microsoft.com/office/drawing/2014/main" id="{86ADBB6E-C285-43CA-D0E8-351C6CB6F67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1" name="Group 4330">
                <a:extLst>
                  <a:ext uri="{FF2B5EF4-FFF2-40B4-BE49-F238E27FC236}">
                    <a16:creationId xmlns:a16="http://schemas.microsoft.com/office/drawing/2014/main" id="{CF2270E4-2512-80F9-00EC-54AA72AF7BFB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</p:grpSpPr>
            <p:sp>
              <p:nvSpPr>
                <p:cNvPr id="4354" name="Oval 4353">
                  <a:extLst>
                    <a:ext uri="{FF2B5EF4-FFF2-40B4-BE49-F238E27FC236}">
                      <a16:creationId xmlns:a16="http://schemas.microsoft.com/office/drawing/2014/main" id="{D9BA4355-5A2E-8930-16BD-DF8182B125BA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5" name="Oval 4354">
                  <a:extLst>
                    <a:ext uri="{FF2B5EF4-FFF2-40B4-BE49-F238E27FC236}">
                      <a16:creationId xmlns:a16="http://schemas.microsoft.com/office/drawing/2014/main" id="{BFED9763-F470-15EF-87DA-6E18943D361E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6" name="Oval 4355">
                  <a:extLst>
                    <a:ext uri="{FF2B5EF4-FFF2-40B4-BE49-F238E27FC236}">
                      <a16:creationId xmlns:a16="http://schemas.microsoft.com/office/drawing/2014/main" id="{5DD4A92D-8828-0A42-1537-B07A7792932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7" name="Oval 4356">
                  <a:extLst>
                    <a:ext uri="{FF2B5EF4-FFF2-40B4-BE49-F238E27FC236}">
                      <a16:creationId xmlns:a16="http://schemas.microsoft.com/office/drawing/2014/main" id="{07FCD740-6331-FDED-225B-A4782B5807D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8" name="Oval 4357">
                  <a:extLst>
                    <a:ext uri="{FF2B5EF4-FFF2-40B4-BE49-F238E27FC236}">
                      <a16:creationId xmlns:a16="http://schemas.microsoft.com/office/drawing/2014/main" id="{06157584-0111-BDB4-F4A5-A17F063C787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2" name="Group 4331">
                <a:extLst>
                  <a:ext uri="{FF2B5EF4-FFF2-40B4-BE49-F238E27FC236}">
                    <a16:creationId xmlns:a16="http://schemas.microsoft.com/office/drawing/2014/main" id="{D63D3B99-D3B4-9BB0-0579-6F8E92AA9ACE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</p:grpSpPr>
            <p:sp>
              <p:nvSpPr>
                <p:cNvPr id="4351" name="Oval 4350">
                  <a:extLst>
                    <a:ext uri="{FF2B5EF4-FFF2-40B4-BE49-F238E27FC236}">
                      <a16:creationId xmlns:a16="http://schemas.microsoft.com/office/drawing/2014/main" id="{AE2B3193-F5B8-BA16-6E35-05874FBC918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2" name="Oval 4351">
                  <a:extLst>
                    <a:ext uri="{FF2B5EF4-FFF2-40B4-BE49-F238E27FC236}">
                      <a16:creationId xmlns:a16="http://schemas.microsoft.com/office/drawing/2014/main" id="{CF782681-B607-9BE5-CFC5-EEC3C5D305E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3" name="Oval 4352">
                  <a:extLst>
                    <a:ext uri="{FF2B5EF4-FFF2-40B4-BE49-F238E27FC236}">
                      <a16:creationId xmlns:a16="http://schemas.microsoft.com/office/drawing/2014/main" id="{17E3E76E-EB77-391E-E5AA-6A77D96B9D1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3" name="Group 4332">
                <a:extLst>
                  <a:ext uri="{FF2B5EF4-FFF2-40B4-BE49-F238E27FC236}">
                    <a16:creationId xmlns:a16="http://schemas.microsoft.com/office/drawing/2014/main" id="{E22FBBE5-2457-8930-FF58-78CE04B38990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</p:grpSpPr>
            <p:sp>
              <p:nvSpPr>
                <p:cNvPr id="4348" name="Oval 4347">
                  <a:extLst>
                    <a:ext uri="{FF2B5EF4-FFF2-40B4-BE49-F238E27FC236}">
                      <a16:creationId xmlns:a16="http://schemas.microsoft.com/office/drawing/2014/main" id="{2F182D96-9ED2-E15F-D3DD-67D117B9793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9" name="Oval 4348">
                  <a:extLst>
                    <a:ext uri="{FF2B5EF4-FFF2-40B4-BE49-F238E27FC236}">
                      <a16:creationId xmlns:a16="http://schemas.microsoft.com/office/drawing/2014/main" id="{D7BC5473-F9BB-2890-6969-08C20C96BBF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50" name="Oval 4349">
                  <a:extLst>
                    <a:ext uri="{FF2B5EF4-FFF2-40B4-BE49-F238E27FC236}">
                      <a16:creationId xmlns:a16="http://schemas.microsoft.com/office/drawing/2014/main" id="{5AB051E7-FFF4-4546-2E55-DC1FD1075E6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4" name="Group 4333">
                <a:extLst>
                  <a:ext uri="{FF2B5EF4-FFF2-40B4-BE49-F238E27FC236}">
                    <a16:creationId xmlns:a16="http://schemas.microsoft.com/office/drawing/2014/main" id="{38E8ED98-EBC1-ECCF-0F57-CFB17CA99039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</p:grpSpPr>
            <p:sp>
              <p:nvSpPr>
                <p:cNvPr id="4345" name="Oval 4344">
                  <a:extLst>
                    <a:ext uri="{FF2B5EF4-FFF2-40B4-BE49-F238E27FC236}">
                      <a16:creationId xmlns:a16="http://schemas.microsoft.com/office/drawing/2014/main" id="{7800B7C9-12DD-7A6E-4846-5855418D37A8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6" name="Oval 4345">
                  <a:extLst>
                    <a:ext uri="{FF2B5EF4-FFF2-40B4-BE49-F238E27FC236}">
                      <a16:creationId xmlns:a16="http://schemas.microsoft.com/office/drawing/2014/main" id="{8891A951-2C10-249A-C451-BAFA38532AA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7" name="Oval 4346">
                  <a:extLst>
                    <a:ext uri="{FF2B5EF4-FFF2-40B4-BE49-F238E27FC236}">
                      <a16:creationId xmlns:a16="http://schemas.microsoft.com/office/drawing/2014/main" id="{4D9394A3-0922-2A6F-8D01-89D88583E52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5" name="Group 4334">
                <a:extLst>
                  <a:ext uri="{FF2B5EF4-FFF2-40B4-BE49-F238E27FC236}">
                    <a16:creationId xmlns:a16="http://schemas.microsoft.com/office/drawing/2014/main" id="{C57CC4D1-FCFD-6FBD-B07D-E6A6141D22D0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</p:grpSpPr>
            <p:sp>
              <p:nvSpPr>
                <p:cNvPr id="4342" name="Oval 4341">
                  <a:extLst>
                    <a:ext uri="{FF2B5EF4-FFF2-40B4-BE49-F238E27FC236}">
                      <a16:creationId xmlns:a16="http://schemas.microsoft.com/office/drawing/2014/main" id="{34763DFD-999F-092A-8E13-594355BC2CC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3" name="Oval 4342">
                  <a:extLst>
                    <a:ext uri="{FF2B5EF4-FFF2-40B4-BE49-F238E27FC236}">
                      <a16:creationId xmlns:a16="http://schemas.microsoft.com/office/drawing/2014/main" id="{106A3998-C7E7-877E-9878-30047EDC843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4" name="Oval 4343">
                  <a:extLst>
                    <a:ext uri="{FF2B5EF4-FFF2-40B4-BE49-F238E27FC236}">
                      <a16:creationId xmlns:a16="http://schemas.microsoft.com/office/drawing/2014/main" id="{33B35B76-CC31-B491-A8DF-2F1F8D3CB6A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36" name="Group 4335">
                <a:extLst>
                  <a:ext uri="{FF2B5EF4-FFF2-40B4-BE49-F238E27FC236}">
                    <a16:creationId xmlns:a16="http://schemas.microsoft.com/office/drawing/2014/main" id="{ABFBD9CD-132C-10DE-71AC-B6B4F0AE9EF7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</p:grpSpPr>
            <p:sp>
              <p:nvSpPr>
                <p:cNvPr id="4337" name="Oval 4336">
                  <a:extLst>
                    <a:ext uri="{FF2B5EF4-FFF2-40B4-BE49-F238E27FC236}">
                      <a16:creationId xmlns:a16="http://schemas.microsoft.com/office/drawing/2014/main" id="{C2A84182-EE78-48EE-C6FB-CD824DC472C5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8" name="Oval 4337">
                  <a:extLst>
                    <a:ext uri="{FF2B5EF4-FFF2-40B4-BE49-F238E27FC236}">
                      <a16:creationId xmlns:a16="http://schemas.microsoft.com/office/drawing/2014/main" id="{30546429-B73B-8AF3-29FA-EF46B901318F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9" name="Oval 4338">
                  <a:extLst>
                    <a:ext uri="{FF2B5EF4-FFF2-40B4-BE49-F238E27FC236}">
                      <a16:creationId xmlns:a16="http://schemas.microsoft.com/office/drawing/2014/main" id="{D85F9579-7312-2F25-D1B4-066C1EC3B88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0" name="Oval 4339">
                  <a:extLst>
                    <a:ext uri="{FF2B5EF4-FFF2-40B4-BE49-F238E27FC236}">
                      <a16:creationId xmlns:a16="http://schemas.microsoft.com/office/drawing/2014/main" id="{A5C1B76E-864F-93B9-ADA7-FE9D9D06E87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1" name="Oval 4340">
                  <a:extLst>
                    <a:ext uri="{FF2B5EF4-FFF2-40B4-BE49-F238E27FC236}">
                      <a16:creationId xmlns:a16="http://schemas.microsoft.com/office/drawing/2014/main" id="{AA9130C0-F37B-F9D0-2BEE-03A9585BB3D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47" name="Group 3546">
              <a:extLst>
                <a:ext uri="{FF2B5EF4-FFF2-40B4-BE49-F238E27FC236}">
                  <a16:creationId xmlns:a16="http://schemas.microsoft.com/office/drawing/2014/main" id="{BF58C5DD-B75A-5768-2832-2FD6D415471A}"/>
                </a:ext>
              </a:extLst>
            </p:cNvPr>
            <p:cNvGrpSpPr/>
            <p:nvPr/>
          </p:nvGrpSpPr>
          <p:grpSpPr>
            <a:xfrm rot="4885098">
              <a:off x="5297721" y="3532407"/>
              <a:ext cx="303813" cy="347997"/>
              <a:chOff x="4123275" y="2525619"/>
              <a:chExt cx="700331" cy="802182"/>
            </a:xfrm>
          </p:grpSpPr>
          <p:grpSp>
            <p:nvGrpSpPr>
              <p:cNvPr id="4296" name="Group 4295">
                <a:extLst>
                  <a:ext uri="{FF2B5EF4-FFF2-40B4-BE49-F238E27FC236}">
                    <a16:creationId xmlns:a16="http://schemas.microsoft.com/office/drawing/2014/main" id="{775010BB-8748-CB94-340C-3B3F076A19A2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</p:grpSpPr>
            <p:sp>
              <p:nvSpPr>
                <p:cNvPr id="4325" name="Oval 4324">
                  <a:extLst>
                    <a:ext uri="{FF2B5EF4-FFF2-40B4-BE49-F238E27FC236}">
                      <a16:creationId xmlns:a16="http://schemas.microsoft.com/office/drawing/2014/main" id="{1E82B18F-ADE5-2B11-F616-3C0D57372247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6" name="Oval 4325">
                  <a:extLst>
                    <a:ext uri="{FF2B5EF4-FFF2-40B4-BE49-F238E27FC236}">
                      <a16:creationId xmlns:a16="http://schemas.microsoft.com/office/drawing/2014/main" id="{A013045F-736A-33B1-B07B-D99E923426B6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7" name="Oval 4326">
                  <a:extLst>
                    <a:ext uri="{FF2B5EF4-FFF2-40B4-BE49-F238E27FC236}">
                      <a16:creationId xmlns:a16="http://schemas.microsoft.com/office/drawing/2014/main" id="{09134A20-26B0-5381-ED7B-BC935D3E05C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8" name="Oval 4327">
                  <a:extLst>
                    <a:ext uri="{FF2B5EF4-FFF2-40B4-BE49-F238E27FC236}">
                      <a16:creationId xmlns:a16="http://schemas.microsoft.com/office/drawing/2014/main" id="{489E6A54-763B-035A-3BBA-68D19E81284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9" name="Oval 4328">
                  <a:extLst>
                    <a:ext uri="{FF2B5EF4-FFF2-40B4-BE49-F238E27FC236}">
                      <a16:creationId xmlns:a16="http://schemas.microsoft.com/office/drawing/2014/main" id="{FAACD4B4-F73D-62AF-3C02-413A6A40249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97" name="Group 4296">
                <a:extLst>
                  <a:ext uri="{FF2B5EF4-FFF2-40B4-BE49-F238E27FC236}">
                    <a16:creationId xmlns:a16="http://schemas.microsoft.com/office/drawing/2014/main" id="{B1E0FFD0-BEF2-2A42-CCEF-BD643B676040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</p:grpSpPr>
            <p:sp>
              <p:nvSpPr>
                <p:cNvPr id="4320" name="Oval 4319">
                  <a:extLst>
                    <a:ext uri="{FF2B5EF4-FFF2-40B4-BE49-F238E27FC236}">
                      <a16:creationId xmlns:a16="http://schemas.microsoft.com/office/drawing/2014/main" id="{7982A5C2-462C-B763-4218-D1517AAA0AAE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1" name="Oval 4320">
                  <a:extLst>
                    <a:ext uri="{FF2B5EF4-FFF2-40B4-BE49-F238E27FC236}">
                      <a16:creationId xmlns:a16="http://schemas.microsoft.com/office/drawing/2014/main" id="{292988D2-E152-1CFB-709F-11C84306D1D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2" name="Oval 4321">
                  <a:extLst>
                    <a:ext uri="{FF2B5EF4-FFF2-40B4-BE49-F238E27FC236}">
                      <a16:creationId xmlns:a16="http://schemas.microsoft.com/office/drawing/2014/main" id="{E1FDF605-E6C0-4AB7-3369-BA5EE2B1D73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3" name="Oval 4322">
                  <a:extLst>
                    <a:ext uri="{FF2B5EF4-FFF2-40B4-BE49-F238E27FC236}">
                      <a16:creationId xmlns:a16="http://schemas.microsoft.com/office/drawing/2014/main" id="{A9CF4FAF-C708-C4C8-54A2-78D05F0CA64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4" name="Oval 4323">
                  <a:extLst>
                    <a:ext uri="{FF2B5EF4-FFF2-40B4-BE49-F238E27FC236}">
                      <a16:creationId xmlns:a16="http://schemas.microsoft.com/office/drawing/2014/main" id="{BB51F41C-5A01-C61D-0084-6DDBEC758B3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98" name="Group 4297">
                <a:extLst>
                  <a:ext uri="{FF2B5EF4-FFF2-40B4-BE49-F238E27FC236}">
                    <a16:creationId xmlns:a16="http://schemas.microsoft.com/office/drawing/2014/main" id="{ADAA652A-636C-D585-C7BD-26B994E73D50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</p:grpSpPr>
            <p:sp>
              <p:nvSpPr>
                <p:cNvPr id="4317" name="Oval 4316">
                  <a:extLst>
                    <a:ext uri="{FF2B5EF4-FFF2-40B4-BE49-F238E27FC236}">
                      <a16:creationId xmlns:a16="http://schemas.microsoft.com/office/drawing/2014/main" id="{43C9EDC0-7EE5-8105-DA26-FE79B179615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8" name="Oval 4317">
                  <a:extLst>
                    <a:ext uri="{FF2B5EF4-FFF2-40B4-BE49-F238E27FC236}">
                      <a16:creationId xmlns:a16="http://schemas.microsoft.com/office/drawing/2014/main" id="{15986909-0DFC-C0F1-085D-8BB7432624C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9" name="Oval 4318">
                  <a:extLst>
                    <a:ext uri="{FF2B5EF4-FFF2-40B4-BE49-F238E27FC236}">
                      <a16:creationId xmlns:a16="http://schemas.microsoft.com/office/drawing/2014/main" id="{01E424CD-C180-A654-81D0-63E24D4C6E3A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99" name="Group 4298">
                <a:extLst>
                  <a:ext uri="{FF2B5EF4-FFF2-40B4-BE49-F238E27FC236}">
                    <a16:creationId xmlns:a16="http://schemas.microsoft.com/office/drawing/2014/main" id="{B25BB568-A839-786D-8A12-2E640C1EDFDA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</p:grpSpPr>
            <p:sp>
              <p:nvSpPr>
                <p:cNvPr id="4314" name="Oval 4313">
                  <a:extLst>
                    <a:ext uri="{FF2B5EF4-FFF2-40B4-BE49-F238E27FC236}">
                      <a16:creationId xmlns:a16="http://schemas.microsoft.com/office/drawing/2014/main" id="{14487CF4-2CCC-D7E3-26D4-014E4B1B0C3C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5" name="Oval 4314">
                  <a:extLst>
                    <a:ext uri="{FF2B5EF4-FFF2-40B4-BE49-F238E27FC236}">
                      <a16:creationId xmlns:a16="http://schemas.microsoft.com/office/drawing/2014/main" id="{872FF65B-5188-22CB-1C9F-87590DD62C2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6" name="Oval 4315">
                  <a:extLst>
                    <a:ext uri="{FF2B5EF4-FFF2-40B4-BE49-F238E27FC236}">
                      <a16:creationId xmlns:a16="http://schemas.microsoft.com/office/drawing/2014/main" id="{90897D4C-DD27-ADF9-AF86-DA189065FA1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00" name="Group 4299">
                <a:extLst>
                  <a:ext uri="{FF2B5EF4-FFF2-40B4-BE49-F238E27FC236}">
                    <a16:creationId xmlns:a16="http://schemas.microsoft.com/office/drawing/2014/main" id="{FC7CE948-742C-6F67-E9E6-21C0830A8642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</p:grpSpPr>
            <p:sp>
              <p:nvSpPr>
                <p:cNvPr id="4311" name="Oval 4310">
                  <a:extLst>
                    <a:ext uri="{FF2B5EF4-FFF2-40B4-BE49-F238E27FC236}">
                      <a16:creationId xmlns:a16="http://schemas.microsoft.com/office/drawing/2014/main" id="{9E47CB9A-AFF5-EA12-6713-DA031A65A57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2" name="Oval 4311">
                  <a:extLst>
                    <a:ext uri="{FF2B5EF4-FFF2-40B4-BE49-F238E27FC236}">
                      <a16:creationId xmlns:a16="http://schemas.microsoft.com/office/drawing/2014/main" id="{72C5A744-47AB-4D77-E62F-87CB43841FF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3" name="Oval 4312">
                  <a:extLst>
                    <a:ext uri="{FF2B5EF4-FFF2-40B4-BE49-F238E27FC236}">
                      <a16:creationId xmlns:a16="http://schemas.microsoft.com/office/drawing/2014/main" id="{838DEC4E-6B61-A5F9-6E90-8E364D936F8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01" name="Group 4300">
                <a:extLst>
                  <a:ext uri="{FF2B5EF4-FFF2-40B4-BE49-F238E27FC236}">
                    <a16:creationId xmlns:a16="http://schemas.microsoft.com/office/drawing/2014/main" id="{10D88EFA-AD1D-B612-E959-24D3B553B056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</p:grpSpPr>
            <p:sp>
              <p:nvSpPr>
                <p:cNvPr id="4308" name="Oval 4307">
                  <a:extLst>
                    <a:ext uri="{FF2B5EF4-FFF2-40B4-BE49-F238E27FC236}">
                      <a16:creationId xmlns:a16="http://schemas.microsoft.com/office/drawing/2014/main" id="{4CEFBE58-AFB9-C14A-5C0D-4438E2148F2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9" name="Oval 4308">
                  <a:extLst>
                    <a:ext uri="{FF2B5EF4-FFF2-40B4-BE49-F238E27FC236}">
                      <a16:creationId xmlns:a16="http://schemas.microsoft.com/office/drawing/2014/main" id="{B9A1F82A-70EB-750F-DCEB-52934B301214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0" name="Oval 4309">
                  <a:extLst>
                    <a:ext uri="{FF2B5EF4-FFF2-40B4-BE49-F238E27FC236}">
                      <a16:creationId xmlns:a16="http://schemas.microsoft.com/office/drawing/2014/main" id="{C4C170E6-E1AF-445D-FA2F-408EA8DAFD0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02" name="Group 4301">
                <a:extLst>
                  <a:ext uri="{FF2B5EF4-FFF2-40B4-BE49-F238E27FC236}">
                    <a16:creationId xmlns:a16="http://schemas.microsoft.com/office/drawing/2014/main" id="{08095381-E590-ABD7-6866-E69C5EABD1EA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</p:grpSpPr>
            <p:sp>
              <p:nvSpPr>
                <p:cNvPr id="4303" name="Oval 4302">
                  <a:extLst>
                    <a:ext uri="{FF2B5EF4-FFF2-40B4-BE49-F238E27FC236}">
                      <a16:creationId xmlns:a16="http://schemas.microsoft.com/office/drawing/2014/main" id="{E884E780-D362-251F-555D-D32C038DC6CE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4" name="Oval 4303">
                  <a:extLst>
                    <a:ext uri="{FF2B5EF4-FFF2-40B4-BE49-F238E27FC236}">
                      <a16:creationId xmlns:a16="http://schemas.microsoft.com/office/drawing/2014/main" id="{6A773A5C-651B-0D64-54E3-C1AF2E8DCB5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5" name="Oval 4304">
                  <a:extLst>
                    <a:ext uri="{FF2B5EF4-FFF2-40B4-BE49-F238E27FC236}">
                      <a16:creationId xmlns:a16="http://schemas.microsoft.com/office/drawing/2014/main" id="{05A013C8-E108-46F9-CA0E-5F2EAB27503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6" name="Oval 4305">
                  <a:extLst>
                    <a:ext uri="{FF2B5EF4-FFF2-40B4-BE49-F238E27FC236}">
                      <a16:creationId xmlns:a16="http://schemas.microsoft.com/office/drawing/2014/main" id="{0CA84FB6-22AB-6D19-B67B-35957F76833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7" name="Oval 4306">
                  <a:extLst>
                    <a:ext uri="{FF2B5EF4-FFF2-40B4-BE49-F238E27FC236}">
                      <a16:creationId xmlns:a16="http://schemas.microsoft.com/office/drawing/2014/main" id="{FC4370C7-EF8F-6EB8-C0CF-BA0FA2C6B56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48" name="Group 3547">
              <a:extLst>
                <a:ext uri="{FF2B5EF4-FFF2-40B4-BE49-F238E27FC236}">
                  <a16:creationId xmlns:a16="http://schemas.microsoft.com/office/drawing/2014/main" id="{7556AFBA-8EE0-8E29-07B6-DE60892339D9}"/>
                </a:ext>
              </a:extLst>
            </p:cNvPr>
            <p:cNvGrpSpPr/>
            <p:nvPr/>
          </p:nvGrpSpPr>
          <p:grpSpPr>
            <a:xfrm rot="15865987">
              <a:off x="4884050" y="3510292"/>
              <a:ext cx="303810" cy="347997"/>
              <a:chOff x="4123275" y="2525619"/>
              <a:chExt cx="700331" cy="802182"/>
            </a:xfrm>
          </p:grpSpPr>
          <p:grpSp>
            <p:nvGrpSpPr>
              <p:cNvPr id="4262" name="Group 4261">
                <a:extLst>
                  <a:ext uri="{FF2B5EF4-FFF2-40B4-BE49-F238E27FC236}">
                    <a16:creationId xmlns:a16="http://schemas.microsoft.com/office/drawing/2014/main" id="{0DC2C73E-0EBC-8F90-057B-2A38E7E92532}"/>
                  </a:ext>
                </a:extLst>
              </p:cNvPr>
              <p:cNvGrpSpPr/>
              <p:nvPr/>
            </p:nvGrpSpPr>
            <p:grpSpPr>
              <a:xfrm>
                <a:off x="4470060" y="2525619"/>
                <a:ext cx="83283" cy="416656"/>
                <a:chOff x="4470060" y="2525619"/>
                <a:chExt cx="83283" cy="416656"/>
              </a:xfrm>
            </p:grpSpPr>
            <p:sp>
              <p:nvSpPr>
                <p:cNvPr id="4291" name="Oval 4290">
                  <a:extLst>
                    <a:ext uri="{FF2B5EF4-FFF2-40B4-BE49-F238E27FC236}">
                      <a16:creationId xmlns:a16="http://schemas.microsoft.com/office/drawing/2014/main" id="{79234884-5F15-1345-5324-567D0390BA7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2" name="Oval 4291">
                  <a:extLst>
                    <a:ext uri="{FF2B5EF4-FFF2-40B4-BE49-F238E27FC236}">
                      <a16:creationId xmlns:a16="http://schemas.microsoft.com/office/drawing/2014/main" id="{85A772B3-3B15-3F73-19E1-16F2F1FFB399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3" name="Oval 4292">
                  <a:extLst>
                    <a:ext uri="{FF2B5EF4-FFF2-40B4-BE49-F238E27FC236}">
                      <a16:creationId xmlns:a16="http://schemas.microsoft.com/office/drawing/2014/main" id="{1955B754-BCD6-AD23-2AAB-5F8EB7CC50C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4" name="Oval 4293">
                  <a:extLst>
                    <a:ext uri="{FF2B5EF4-FFF2-40B4-BE49-F238E27FC236}">
                      <a16:creationId xmlns:a16="http://schemas.microsoft.com/office/drawing/2014/main" id="{8B23B7D8-5CDC-7E83-0D75-44C5B566C93C}"/>
                    </a:ext>
                  </a:extLst>
                </p:cNvPr>
                <p:cNvSpPr/>
                <p:nvPr/>
              </p:nvSpPr>
              <p:spPr>
                <a:xfrm>
                  <a:off x="4470060" y="2775652"/>
                  <a:ext cx="83282" cy="8328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5" name="Oval 4294">
                  <a:extLst>
                    <a:ext uri="{FF2B5EF4-FFF2-40B4-BE49-F238E27FC236}">
                      <a16:creationId xmlns:a16="http://schemas.microsoft.com/office/drawing/2014/main" id="{0E2F02B9-C810-84CD-C187-9A25719DB24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3" name="Group 4262">
                <a:extLst>
                  <a:ext uri="{FF2B5EF4-FFF2-40B4-BE49-F238E27FC236}">
                    <a16:creationId xmlns:a16="http://schemas.microsoft.com/office/drawing/2014/main" id="{0907CCA0-6D6A-D66C-D32E-146AE89E9784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</p:grpSpPr>
            <p:sp>
              <p:nvSpPr>
                <p:cNvPr id="4286" name="Oval 4285">
                  <a:extLst>
                    <a:ext uri="{FF2B5EF4-FFF2-40B4-BE49-F238E27FC236}">
                      <a16:creationId xmlns:a16="http://schemas.microsoft.com/office/drawing/2014/main" id="{E98C10BD-172A-F395-C2D4-9B6E1D44212A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7" name="Oval 4286">
                  <a:extLst>
                    <a:ext uri="{FF2B5EF4-FFF2-40B4-BE49-F238E27FC236}">
                      <a16:creationId xmlns:a16="http://schemas.microsoft.com/office/drawing/2014/main" id="{06432367-00DA-73FB-EF36-5866F5CEE087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8" name="Oval 4287">
                  <a:extLst>
                    <a:ext uri="{FF2B5EF4-FFF2-40B4-BE49-F238E27FC236}">
                      <a16:creationId xmlns:a16="http://schemas.microsoft.com/office/drawing/2014/main" id="{1C752108-F826-A672-74E4-2A609B14CC3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9" name="Oval 4288">
                  <a:extLst>
                    <a:ext uri="{FF2B5EF4-FFF2-40B4-BE49-F238E27FC236}">
                      <a16:creationId xmlns:a16="http://schemas.microsoft.com/office/drawing/2014/main" id="{D9D1A09A-8607-07A3-70A1-095BE0DE05E6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0" name="Oval 4289">
                  <a:extLst>
                    <a:ext uri="{FF2B5EF4-FFF2-40B4-BE49-F238E27FC236}">
                      <a16:creationId xmlns:a16="http://schemas.microsoft.com/office/drawing/2014/main" id="{9D815B6E-02F3-D8C9-5F77-0C1B44F8261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4" name="Group 4263">
                <a:extLst>
                  <a:ext uri="{FF2B5EF4-FFF2-40B4-BE49-F238E27FC236}">
                    <a16:creationId xmlns:a16="http://schemas.microsoft.com/office/drawing/2014/main" id="{A76B87B6-5D61-4726-E4A0-0E94AF27B79B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</p:grpSpPr>
            <p:sp>
              <p:nvSpPr>
                <p:cNvPr id="4283" name="Oval 4282">
                  <a:extLst>
                    <a:ext uri="{FF2B5EF4-FFF2-40B4-BE49-F238E27FC236}">
                      <a16:creationId xmlns:a16="http://schemas.microsoft.com/office/drawing/2014/main" id="{41AFC61D-7E4C-77C3-1D66-57C9EC8FB3E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4" name="Oval 4283">
                  <a:extLst>
                    <a:ext uri="{FF2B5EF4-FFF2-40B4-BE49-F238E27FC236}">
                      <a16:creationId xmlns:a16="http://schemas.microsoft.com/office/drawing/2014/main" id="{EC069FDD-6C5C-D1FD-F815-10E98018E38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5" name="Oval 4284">
                  <a:extLst>
                    <a:ext uri="{FF2B5EF4-FFF2-40B4-BE49-F238E27FC236}">
                      <a16:creationId xmlns:a16="http://schemas.microsoft.com/office/drawing/2014/main" id="{AA503F26-1489-4903-CE88-FC09532A928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5" name="Group 4264">
                <a:extLst>
                  <a:ext uri="{FF2B5EF4-FFF2-40B4-BE49-F238E27FC236}">
                    <a16:creationId xmlns:a16="http://schemas.microsoft.com/office/drawing/2014/main" id="{7C41787F-83A6-771B-7CF7-774124C987B5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</p:grpSpPr>
            <p:sp>
              <p:nvSpPr>
                <p:cNvPr id="4280" name="Oval 4279">
                  <a:extLst>
                    <a:ext uri="{FF2B5EF4-FFF2-40B4-BE49-F238E27FC236}">
                      <a16:creationId xmlns:a16="http://schemas.microsoft.com/office/drawing/2014/main" id="{80F6B88B-5FAE-1A9A-B51D-EA9BA6ECC82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1" name="Oval 4280">
                  <a:extLst>
                    <a:ext uri="{FF2B5EF4-FFF2-40B4-BE49-F238E27FC236}">
                      <a16:creationId xmlns:a16="http://schemas.microsoft.com/office/drawing/2014/main" id="{C3D32089-6E77-A9E6-DD77-0B054A62874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82" name="Oval 4281">
                  <a:extLst>
                    <a:ext uri="{FF2B5EF4-FFF2-40B4-BE49-F238E27FC236}">
                      <a16:creationId xmlns:a16="http://schemas.microsoft.com/office/drawing/2014/main" id="{D6500799-A0DE-8ACD-48F0-AEC1980B61E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6" name="Group 4265">
                <a:extLst>
                  <a:ext uri="{FF2B5EF4-FFF2-40B4-BE49-F238E27FC236}">
                    <a16:creationId xmlns:a16="http://schemas.microsoft.com/office/drawing/2014/main" id="{ABA8AD0A-36FD-AA39-47C7-AAD10EEAFDF4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</p:grpSpPr>
            <p:sp>
              <p:nvSpPr>
                <p:cNvPr id="4277" name="Oval 4276">
                  <a:extLst>
                    <a:ext uri="{FF2B5EF4-FFF2-40B4-BE49-F238E27FC236}">
                      <a16:creationId xmlns:a16="http://schemas.microsoft.com/office/drawing/2014/main" id="{F56A565C-2419-C23E-65F8-6CF4BA0DB26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8" name="Oval 4277">
                  <a:extLst>
                    <a:ext uri="{FF2B5EF4-FFF2-40B4-BE49-F238E27FC236}">
                      <a16:creationId xmlns:a16="http://schemas.microsoft.com/office/drawing/2014/main" id="{4D92BA14-4E69-4BDB-0FF5-5ED8D906D9EC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9" name="Oval 4278">
                  <a:extLst>
                    <a:ext uri="{FF2B5EF4-FFF2-40B4-BE49-F238E27FC236}">
                      <a16:creationId xmlns:a16="http://schemas.microsoft.com/office/drawing/2014/main" id="{71993528-D358-E06C-8D5D-FBD9F078125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7" name="Group 4266">
                <a:extLst>
                  <a:ext uri="{FF2B5EF4-FFF2-40B4-BE49-F238E27FC236}">
                    <a16:creationId xmlns:a16="http://schemas.microsoft.com/office/drawing/2014/main" id="{5C79DD06-AB8D-764A-071D-4D6E70041D6D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</p:grpSpPr>
            <p:sp>
              <p:nvSpPr>
                <p:cNvPr id="4274" name="Oval 4273">
                  <a:extLst>
                    <a:ext uri="{FF2B5EF4-FFF2-40B4-BE49-F238E27FC236}">
                      <a16:creationId xmlns:a16="http://schemas.microsoft.com/office/drawing/2014/main" id="{14823E61-A79D-0AD0-8876-AD92E9F5B9B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5" name="Oval 4274">
                  <a:extLst>
                    <a:ext uri="{FF2B5EF4-FFF2-40B4-BE49-F238E27FC236}">
                      <a16:creationId xmlns:a16="http://schemas.microsoft.com/office/drawing/2014/main" id="{DB36BE98-972B-5668-7BF5-96B86E6E59A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6" name="Oval 4275">
                  <a:extLst>
                    <a:ext uri="{FF2B5EF4-FFF2-40B4-BE49-F238E27FC236}">
                      <a16:creationId xmlns:a16="http://schemas.microsoft.com/office/drawing/2014/main" id="{FCB5382B-2984-1CCB-C66B-1DDE91DA217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68" name="Group 4267">
                <a:extLst>
                  <a:ext uri="{FF2B5EF4-FFF2-40B4-BE49-F238E27FC236}">
                    <a16:creationId xmlns:a16="http://schemas.microsoft.com/office/drawing/2014/main" id="{0A7CB5E5-9F6A-6FC6-ECFA-7B1C2D3B00B5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</p:grpSpPr>
            <p:sp>
              <p:nvSpPr>
                <p:cNvPr id="4269" name="Oval 4268">
                  <a:extLst>
                    <a:ext uri="{FF2B5EF4-FFF2-40B4-BE49-F238E27FC236}">
                      <a16:creationId xmlns:a16="http://schemas.microsoft.com/office/drawing/2014/main" id="{329B5A97-0951-30DD-EA77-90C15B8FBBF2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0" name="Oval 4269">
                  <a:extLst>
                    <a:ext uri="{FF2B5EF4-FFF2-40B4-BE49-F238E27FC236}">
                      <a16:creationId xmlns:a16="http://schemas.microsoft.com/office/drawing/2014/main" id="{004F4784-8D66-2E5D-986B-1C6A465360D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1" name="Oval 4270">
                  <a:extLst>
                    <a:ext uri="{FF2B5EF4-FFF2-40B4-BE49-F238E27FC236}">
                      <a16:creationId xmlns:a16="http://schemas.microsoft.com/office/drawing/2014/main" id="{D7B725CA-BECD-9759-24A4-F227D896CDB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2" name="Oval 4271">
                  <a:extLst>
                    <a:ext uri="{FF2B5EF4-FFF2-40B4-BE49-F238E27FC236}">
                      <a16:creationId xmlns:a16="http://schemas.microsoft.com/office/drawing/2014/main" id="{B064F562-CFDD-1351-F6E4-262DC95B11B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3" name="Oval 4272">
                  <a:extLst>
                    <a:ext uri="{FF2B5EF4-FFF2-40B4-BE49-F238E27FC236}">
                      <a16:creationId xmlns:a16="http://schemas.microsoft.com/office/drawing/2014/main" id="{A2B00196-29D7-8822-47BB-1D50FB2AA5C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49" name="Freeform 1646">
              <a:extLst>
                <a:ext uri="{FF2B5EF4-FFF2-40B4-BE49-F238E27FC236}">
                  <a16:creationId xmlns:a16="http://schemas.microsoft.com/office/drawing/2014/main" id="{9CEF1CC9-FA68-6D38-A144-BAD593C880BB}"/>
                </a:ext>
              </a:extLst>
            </p:cNvPr>
            <p:cNvSpPr/>
            <p:nvPr/>
          </p:nvSpPr>
          <p:spPr>
            <a:xfrm>
              <a:off x="689163" y="3302707"/>
              <a:ext cx="2615094" cy="2076546"/>
            </a:xfrm>
            <a:custGeom>
              <a:avLst/>
              <a:gdLst>
                <a:gd name="connsiteX0" fmla="*/ 807245 w 1914752"/>
                <a:gd name="connsiteY0" fmla="*/ 0 h 2215014"/>
                <a:gd name="connsiteX1" fmla="*/ 1914752 w 1914752"/>
                <a:gd name="connsiteY1" fmla="*/ 1107507 h 2215014"/>
                <a:gd name="connsiteX2" fmla="*/ 807245 w 1914752"/>
                <a:gd name="connsiteY2" fmla="*/ 2215014 h 2215014"/>
                <a:gd name="connsiteX3" fmla="*/ 24119 w 1914752"/>
                <a:gd name="connsiteY3" fmla="*/ 1890633 h 2215014"/>
                <a:gd name="connsiteX4" fmla="*/ 0 w 1914752"/>
                <a:gd name="connsiteY4" fmla="*/ 1864095 h 2215014"/>
                <a:gd name="connsiteX5" fmla="*/ 0 w 1914752"/>
                <a:gd name="connsiteY5" fmla="*/ 350919 h 2215014"/>
                <a:gd name="connsiteX6" fmla="*/ 24119 w 1914752"/>
                <a:gd name="connsiteY6" fmla="*/ 324382 h 2215014"/>
                <a:gd name="connsiteX7" fmla="*/ 807245 w 1914752"/>
                <a:gd name="connsiteY7" fmla="*/ 0 h 221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752" h="2215014">
                  <a:moveTo>
                    <a:pt x="807245" y="0"/>
                  </a:moveTo>
                  <a:cubicBezTo>
                    <a:pt x="1418904" y="0"/>
                    <a:pt x="1914752" y="495848"/>
                    <a:pt x="1914752" y="1107507"/>
                  </a:cubicBezTo>
                  <a:cubicBezTo>
                    <a:pt x="1914752" y="1719166"/>
                    <a:pt x="1418904" y="2215014"/>
                    <a:pt x="807245" y="2215014"/>
                  </a:cubicBezTo>
                  <a:cubicBezTo>
                    <a:pt x="501416" y="2215014"/>
                    <a:pt x="224539" y="2091052"/>
                    <a:pt x="24119" y="1890633"/>
                  </a:cubicBezTo>
                  <a:lnTo>
                    <a:pt x="0" y="1864095"/>
                  </a:lnTo>
                  <a:lnTo>
                    <a:pt x="0" y="350919"/>
                  </a:lnTo>
                  <a:lnTo>
                    <a:pt x="24119" y="324382"/>
                  </a:lnTo>
                  <a:cubicBezTo>
                    <a:pt x="224539" y="123962"/>
                    <a:pt x="501416" y="0"/>
                    <a:pt x="807245" y="0"/>
                  </a:cubicBezTo>
                  <a:close/>
                </a:path>
              </a:pathLst>
            </a:custGeom>
            <a:solidFill>
              <a:srgbClr val="FF0000">
                <a:alpha val="3375"/>
              </a:srgbClr>
            </a:solidFill>
            <a:ln w="15875" cap="flat" cmpd="sng" algn="ctr">
              <a:solidFill>
                <a:srgbClr val="FF0000">
                  <a:alpha val="42232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0" name="TextBox 1648">
              <a:extLst>
                <a:ext uri="{FF2B5EF4-FFF2-40B4-BE49-F238E27FC236}">
                  <a16:creationId xmlns:a16="http://schemas.microsoft.com/office/drawing/2014/main" id="{E3277E37-366E-212D-CAA2-F78498B54DB7}"/>
                </a:ext>
              </a:extLst>
            </p:cNvPr>
            <p:cNvSpPr txBox="1"/>
            <p:nvPr/>
          </p:nvSpPr>
          <p:spPr>
            <a:xfrm>
              <a:off x="843892" y="4677536"/>
              <a:ext cx="151834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Decreased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Glycogen Breakdown</a:t>
              </a:r>
            </a:p>
          </p:txBody>
        </p:sp>
        <p:sp>
          <p:nvSpPr>
            <p:cNvPr id="3551" name="TextBox 1649">
              <a:extLst>
                <a:ext uri="{FF2B5EF4-FFF2-40B4-BE49-F238E27FC236}">
                  <a16:creationId xmlns:a16="http://schemas.microsoft.com/office/drawing/2014/main" id="{07D884B0-605E-BC9E-6ACF-5A1D378D599A}"/>
                </a:ext>
              </a:extLst>
            </p:cNvPr>
            <p:cNvSpPr txBox="1"/>
            <p:nvPr/>
          </p:nvSpPr>
          <p:spPr>
            <a:xfrm>
              <a:off x="1124964" y="4383772"/>
              <a:ext cx="956200" cy="335077"/>
            </a:xfrm>
            <a:prstGeom prst="roundRect">
              <a:avLst/>
            </a:prstGeom>
            <a:solidFill>
              <a:srgbClr val="FF0000">
                <a:alpha val="24744"/>
              </a:srgbClr>
            </a:solidFill>
            <a:ln w="190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Deficient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GAA</a:t>
              </a:r>
            </a:p>
          </p:txBody>
        </p:sp>
        <p:grpSp>
          <p:nvGrpSpPr>
            <p:cNvPr id="3552" name="Group 3551">
              <a:extLst>
                <a:ext uri="{FF2B5EF4-FFF2-40B4-BE49-F238E27FC236}">
                  <a16:creationId xmlns:a16="http://schemas.microsoft.com/office/drawing/2014/main" id="{9BD6605D-B432-70A0-B320-CF5F5F7F23A6}"/>
                </a:ext>
              </a:extLst>
            </p:cNvPr>
            <p:cNvGrpSpPr/>
            <p:nvPr/>
          </p:nvGrpSpPr>
          <p:grpSpPr>
            <a:xfrm>
              <a:off x="898989" y="1885012"/>
              <a:ext cx="1053899" cy="647040"/>
              <a:chOff x="2553214" y="1743255"/>
              <a:chExt cx="1053899" cy="647040"/>
            </a:xfrm>
          </p:grpSpPr>
          <p:grpSp>
            <p:nvGrpSpPr>
              <p:cNvPr id="4251" name="Group 4250">
                <a:extLst>
                  <a:ext uri="{FF2B5EF4-FFF2-40B4-BE49-F238E27FC236}">
                    <a16:creationId xmlns:a16="http://schemas.microsoft.com/office/drawing/2014/main" id="{13A30FC3-3EFE-CD75-1C68-29E8119424F0}"/>
                  </a:ext>
                </a:extLst>
              </p:cNvPr>
              <p:cNvGrpSpPr/>
              <p:nvPr/>
            </p:nvGrpSpPr>
            <p:grpSpPr>
              <a:xfrm>
                <a:off x="2553214" y="1743255"/>
                <a:ext cx="1053899" cy="647040"/>
                <a:chOff x="3151179" y="1920246"/>
                <a:chExt cx="1053899" cy="647040"/>
              </a:xfrm>
            </p:grpSpPr>
            <p:sp>
              <p:nvSpPr>
                <p:cNvPr id="4253" name="Oval 4252">
                  <a:extLst>
                    <a:ext uri="{FF2B5EF4-FFF2-40B4-BE49-F238E27FC236}">
                      <a16:creationId xmlns:a16="http://schemas.microsoft.com/office/drawing/2014/main" id="{6246927A-3B57-F94B-55EB-624D3CF5475D}"/>
                    </a:ext>
                  </a:extLst>
                </p:cNvPr>
                <p:cNvSpPr/>
                <p:nvPr/>
              </p:nvSpPr>
              <p:spPr>
                <a:xfrm>
                  <a:off x="3478466" y="1992810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4" name="Oval 4253">
                  <a:extLst>
                    <a:ext uri="{FF2B5EF4-FFF2-40B4-BE49-F238E27FC236}">
                      <a16:creationId xmlns:a16="http://schemas.microsoft.com/office/drawing/2014/main" id="{3F69C96A-48F5-89DB-2097-7B0DFCCDFABD}"/>
                    </a:ext>
                  </a:extLst>
                </p:cNvPr>
                <p:cNvSpPr/>
                <p:nvPr/>
              </p:nvSpPr>
              <p:spPr>
                <a:xfrm>
                  <a:off x="3151179" y="220228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5" name="Oval 4254">
                  <a:extLst>
                    <a:ext uri="{FF2B5EF4-FFF2-40B4-BE49-F238E27FC236}">
                      <a16:creationId xmlns:a16="http://schemas.microsoft.com/office/drawing/2014/main" id="{5C616BA3-8EDB-EA19-ACB0-92F300B90071}"/>
                    </a:ext>
                  </a:extLst>
                </p:cNvPr>
                <p:cNvSpPr/>
                <p:nvPr/>
              </p:nvSpPr>
              <p:spPr>
                <a:xfrm>
                  <a:off x="3572108" y="2421056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6" name="Oval 4255">
                  <a:extLst>
                    <a:ext uri="{FF2B5EF4-FFF2-40B4-BE49-F238E27FC236}">
                      <a16:creationId xmlns:a16="http://schemas.microsoft.com/office/drawing/2014/main" id="{64611AE4-E9D1-A21F-9931-C3FB6939F3CA}"/>
                    </a:ext>
                  </a:extLst>
                </p:cNvPr>
                <p:cNvSpPr/>
                <p:nvPr/>
              </p:nvSpPr>
              <p:spPr>
                <a:xfrm>
                  <a:off x="3872539" y="2404009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7" name="Oval 4256">
                  <a:extLst>
                    <a:ext uri="{FF2B5EF4-FFF2-40B4-BE49-F238E27FC236}">
                      <a16:creationId xmlns:a16="http://schemas.microsoft.com/office/drawing/2014/main" id="{5D9807CB-A084-7628-5C99-78EE2D59679E}"/>
                    </a:ext>
                  </a:extLst>
                </p:cNvPr>
                <p:cNvSpPr/>
                <p:nvPr/>
              </p:nvSpPr>
              <p:spPr>
                <a:xfrm>
                  <a:off x="3872539" y="1997348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8" name="Oval 4257">
                  <a:extLst>
                    <a:ext uri="{FF2B5EF4-FFF2-40B4-BE49-F238E27FC236}">
                      <a16:creationId xmlns:a16="http://schemas.microsoft.com/office/drawing/2014/main" id="{39DADE77-0946-61E9-3D2C-2264DEC823DD}"/>
                    </a:ext>
                  </a:extLst>
                </p:cNvPr>
                <p:cNvSpPr/>
                <p:nvPr/>
              </p:nvSpPr>
              <p:spPr>
                <a:xfrm>
                  <a:off x="4121797" y="2160647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9" name="Oval 4258">
                  <a:extLst>
                    <a:ext uri="{FF2B5EF4-FFF2-40B4-BE49-F238E27FC236}">
                      <a16:creationId xmlns:a16="http://schemas.microsoft.com/office/drawing/2014/main" id="{5F2F6C31-5FDA-64D0-2C95-8AA2DA72FD77}"/>
                    </a:ext>
                  </a:extLst>
                </p:cNvPr>
                <p:cNvSpPr/>
                <p:nvPr/>
              </p:nvSpPr>
              <p:spPr>
                <a:xfrm>
                  <a:off x="3983995" y="2058214"/>
                  <a:ext cx="54640" cy="5464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0" name="Oval 4259">
                  <a:extLst>
                    <a:ext uri="{FF2B5EF4-FFF2-40B4-BE49-F238E27FC236}">
                      <a16:creationId xmlns:a16="http://schemas.microsoft.com/office/drawing/2014/main" id="{C05216F9-1A48-4F1D-17E0-C591F337F334}"/>
                    </a:ext>
                  </a:extLst>
                </p:cNvPr>
                <p:cNvSpPr/>
                <p:nvPr/>
              </p:nvSpPr>
              <p:spPr>
                <a:xfrm>
                  <a:off x="3494369" y="2512646"/>
                  <a:ext cx="54640" cy="5464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1" name="Oval 4260">
                  <a:extLst>
                    <a:ext uri="{FF2B5EF4-FFF2-40B4-BE49-F238E27FC236}">
                      <a16:creationId xmlns:a16="http://schemas.microsoft.com/office/drawing/2014/main" id="{5E10847D-9F20-EA7B-65A0-459144E4B07D}"/>
                    </a:ext>
                  </a:extLst>
                </p:cNvPr>
                <p:cNvSpPr/>
                <p:nvPr/>
              </p:nvSpPr>
              <p:spPr>
                <a:xfrm>
                  <a:off x="3607193" y="1920246"/>
                  <a:ext cx="83281" cy="83281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52" name="Oval 4251">
                <a:extLst>
                  <a:ext uri="{FF2B5EF4-FFF2-40B4-BE49-F238E27FC236}">
                    <a16:creationId xmlns:a16="http://schemas.microsoft.com/office/drawing/2014/main" id="{127CD30E-B9AE-F388-E52B-3F61383E00A8}"/>
                  </a:ext>
                </a:extLst>
              </p:cNvPr>
              <p:cNvSpPr/>
              <p:nvPr/>
            </p:nvSpPr>
            <p:spPr>
              <a:xfrm>
                <a:off x="2696742" y="2098301"/>
                <a:ext cx="59843" cy="59843"/>
              </a:xfrm>
              <a:prstGeom prst="ellipse">
                <a:avLst/>
              </a:prstGeom>
              <a:solidFill>
                <a:srgbClr val="2838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53" name="TextBox 1662">
              <a:extLst>
                <a:ext uri="{FF2B5EF4-FFF2-40B4-BE49-F238E27FC236}">
                  <a16:creationId xmlns:a16="http://schemas.microsoft.com/office/drawing/2014/main" id="{4C472924-D830-BD45-32C5-A07326CF878C}"/>
                </a:ext>
              </a:extLst>
            </p:cNvPr>
            <p:cNvSpPr txBox="1"/>
            <p:nvPr/>
          </p:nvSpPr>
          <p:spPr>
            <a:xfrm>
              <a:off x="730789" y="5801704"/>
              <a:ext cx="3474474" cy="5355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Reduced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function;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glycogen buildup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the lysosome</a:t>
              </a:r>
            </a:p>
          </p:txBody>
        </p:sp>
        <p:grpSp>
          <p:nvGrpSpPr>
            <p:cNvPr id="3554" name="Group 3553">
              <a:extLst>
                <a:ext uri="{FF2B5EF4-FFF2-40B4-BE49-F238E27FC236}">
                  <a16:creationId xmlns:a16="http://schemas.microsoft.com/office/drawing/2014/main" id="{9802FE14-C463-7790-3A4A-625B97AD53FB}"/>
                </a:ext>
              </a:extLst>
            </p:cNvPr>
            <p:cNvGrpSpPr/>
            <p:nvPr/>
          </p:nvGrpSpPr>
          <p:grpSpPr>
            <a:xfrm rot="17407131">
              <a:off x="725143" y="3867340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217" name="Group 4216">
                <a:extLst>
                  <a:ext uri="{FF2B5EF4-FFF2-40B4-BE49-F238E27FC236}">
                    <a16:creationId xmlns:a16="http://schemas.microsoft.com/office/drawing/2014/main" id="{9F6D8A60-31F6-FDCC-39B9-72E382797268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246" name="Oval 4245">
                  <a:extLst>
                    <a:ext uri="{FF2B5EF4-FFF2-40B4-BE49-F238E27FC236}">
                      <a16:creationId xmlns:a16="http://schemas.microsoft.com/office/drawing/2014/main" id="{88852151-E299-F2CD-873F-49B51C8768AC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7" name="Oval 4246">
                  <a:extLst>
                    <a:ext uri="{FF2B5EF4-FFF2-40B4-BE49-F238E27FC236}">
                      <a16:creationId xmlns:a16="http://schemas.microsoft.com/office/drawing/2014/main" id="{2B2C2B7F-2FA5-4916-A40F-A373A9DDE92E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8" name="Oval 4247">
                  <a:extLst>
                    <a:ext uri="{FF2B5EF4-FFF2-40B4-BE49-F238E27FC236}">
                      <a16:creationId xmlns:a16="http://schemas.microsoft.com/office/drawing/2014/main" id="{BF59E5C5-3959-381E-CE67-EC233C00E94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9" name="Oval 4248">
                  <a:extLst>
                    <a:ext uri="{FF2B5EF4-FFF2-40B4-BE49-F238E27FC236}">
                      <a16:creationId xmlns:a16="http://schemas.microsoft.com/office/drawing/2014/main" id="{3EC97979-CEDB-74C8-73CB-6FDBD1D98ED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0" name="Oval 4249">
                  <a:extLst>
                    <a:ext uri="{FF2B5EF4-FFF2-40B4-BE49-F238E27FC236}">
                      <a16:creationId xmlns:a16="http://schemas.microsoft.com/office/drawing/2014/main" id="{AA99CFD3-6AA8-66A0-EBF7-CA7C2520AAB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8" name="Group 4217">
                <a:extLst>
                  <a:ext uri="{FF2B5EF4-FFF2-40B4-BE49-F238E27FC236}">
                    <a16:creationId xmlns:a16="http://schemas.microsoft.com/office/drawing/2014/main" id="{EB53A75C-44FC-E58C-FCA6-291144C63F37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241" name="Oval 4240">
                  <a:extLst>
                    <a:ext uri="{FF2B5EF4-FFF2-40B4-BE49-F238E27FC236}">
                      <a16:creationId xmlns:a16="http://schemas.microsoft.com/office/drawing/2014/main" id="{E7C1B2A9-E60B-638E-65CE-F08F1A5D8A0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2" name="Oval 4241">
                  <a:extLst>
                    <a:ext uri="{FF2B5EF4-FFF2-40B4-BE49-F238E27FC236}">
                      <a16:creationId xmlns:a16="http://schemas.microsoft.com/office/drawing/2014/main" id="{CEE26BB1-5B70-89EB-90FC-71DA0B86615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3" name="Oval 4242">
                  <a:extLst>
                    <a:ext uri="{FF2B5EF4-FFF2-40B4-BE49-F238E27FC236}">
                      <a16:creationId xmlns:a16="http://schemas.microsoft.com/office/drawing/2014/main" id="{17069DBB-5384-76AA-369A-6386AAC00BF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4" name="Oval 4243">
                  <a:extLst>
                    <a:ext uri="{FF2B5EF4-FFF2-40B4-BE49-F238E27FC236}">
                      <a16:creationId xmlns:a16="http://schemas.microsoft.com/office/drawing/2014/main" id="{3932CEC3-DA49-C10B-8BC2-ABDAD79F70E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5" name="Oval 4244">
                  <a:extLst>
                    <a:ext uri="{FF2B5EF4-FFF2-40B4-BE49-F238E27FC236}">
                      <a16:creationId xmlns:a16="http://schemas.microsoft.com/office/drawing/2014/main" id="{CC77829A-FEA1-245F-7CEE-11596B8E894F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9" name="Group 4218">
                <a:extLst>
                  <a:ext uri="{FF2B5EF4-FFF2-40B4-BE49-F238E27FC236}">
                    <a16:creationId xmlns:a16="http://schemas.microsoft.com/office/drawing/2014/main" id="{EF8812A9-59A2-CBF1-4EF9-5CFD5D965CF5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38" name="Oval 4237">
                  <a:extLst>
                    <a:ext uri="{FF2B5EF4-FFF2-40B4-BE49-F238E27FC236}">
                      <a16:creationId xmlns:a16="http://schemas.microsoft.com/office/drawing/2014/main" id="{0E18686E-BA60-8ADA-075D-0660A431422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9" name="Oval 4238">
                  <a:extLst>
                    <a:ext uri="{FF2B5EF4-FFF2-40B4-BE49-F238E27FC236}">
                      <a16:creationId xmlns:a16="http://schemas.microsoft.com/office/drawing/2014/main" id="{D663AA0C-BECA-0101-1517-19FC54D2403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0" name="Oval 4239">
                  <a:extLst>
                    <a:ext uri="{FF2B5EF4-FFF2-40B4-BE49-F238E27FC236}">
                      <a16:creationId xmlns:a16="http://schemas.microsoft.com/office/drawing/2014/main" id="{8C8A72FE-492C-1A37-D2C9-07DD6D75A7D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0" name="Group 4219">
                <a:extLst>
                  <a:ext uri="{FF2B5EF4-FFF2-40B4-BE49-F238E27FC236}">
                    <a16:creationId xmlns:a16="http://schemas.microsoft.com/office/drawing/2014/main" id="{D370C186-7829-2AA1-6558-CBD51C5DE1BA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35" name="Oval 4234">
                  <a:extLst>
                    <a:ext uri="{FF2B5EF4-FFF2-40B4-BE49-F238E27FC236}">
                      <a16:creationId xmlns:a16="http://schemas.microsoft.com/office/drawing/2014/main" id="{DB3F5630-ABE2-A19C-37CB-91570632E56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6" name="Oval 4235">
                  <a:extLst>
                    <a:ext uri="{FF2B5EF4-FFF2-40B4-BE49-F238E27FC236}">
                      <a16:creationId xmlns:a16="http://schemas.microsoft.com/office/drawing/2014/main" id="{1357C077-2451-06FD-B969-EE1C6C9D622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7" name="Oval 4236">
                  <a:extLst>
                    <a:ext uri="{FF2B5EF4-FFF2-40B4-BE49-F238E27FC236}">
                      <a16:creationId xmlns:a16="http://schemas.microsoft.com/office/drawing/2014/main" id="{4B8A4913-9DC1-4E9C-4743-572525C759B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1" name="Group 4220">
                <a:extLst>
                  <a:ext uri="{FF2B5EF4-FFF2-40B4-BE49-F238E27FC236}">
                    <a16:creationId xmlns:a16="http://schemas.microsoft.com/office/drawing/2014/main" id="{B86936A3-2C03-601A-45AB-3EB44E59B39F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32" name="Oval 4231">
                  <a:extLst>
                    <a:ext uri="{FF2B5EF4-FFF2-40B4-BE49-F238E27FC236}">
                      <a16:creationId xmlns:a16="http://schemas.microsoft.com/office/drawing/2014/main" id="{CF1C3AD3-8B01-CD34-35A6-193B25948B9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3" name="Oval 4232">
                  <a:extLst>
                    <a:ext uri="{FF2B5EF4-FFF2-40B4-BE49-F238E27FC236}">
                      <a16:creationId xmlns:a16="http://schemas.microsoft.com/office/drawing/2014/main" id="{1DEB91D8-5D19-26C4-5696-ED222942C94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4" name="Oval 4233">
                  <a:extLst>
                    <a:ext uri="{FF2B5EF4-FFF2-40B4-BE49-F238E27FC236}">
                      <a16:creationId xmlns:a16="http://schemas.microsoft.com/office/drawing/2014/main" id="{66634AED-0F59-3F97-2E9D-D7E9B9CF3BA6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2" name="Group 4221">
                <a:extLst>
                  <a:ext uri="{FF2B5EF4-FFF2-40B4-BE49-F238E27FC236}">
                    <a16:creationId xmlns:a16="http://schemas.microsoft.com/office/drawing/2014/main" id="{24AE4747-5FCA-31B6-63C6-66277D48CFBD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29" name="Oval 4228">
                  <a:extLst>
                    <a:ext uri="{FF2B5EF4-FFF2-40B4-BE49-F238E27FC236}">
                      <a16:creationId xmlns:a16="http://schemas.microsoft.com/office/drawing/2014/main" id="{35B13E9A-73FC-C387-0EBE-FDBD158F8AD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0" name="Oval 4229">
                  <a:extLst>
                    <a:ext uri="{FF2B5EF4-FFF2-40B4-BE49-F238E27FC236}">
                      <a16:creationId xmlns:a16="http://schemas.microsoft.com/office/drawing/2014/main" id="{72275613-78C6-4DF9-F4E2-B83358361C9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1" name="Oval 4230">
                  <a:extLst>
                    <a:ext uri="{FF2B5EF4-FFF2-40B4-BE49-F238E27FC236}">
                      <a16:creationId xmlns:a16="http://schemas.microsoft.com/office/drawing/2014/main" id="{FEF61B89-EBC7-9598-A8AA-E05EB51692A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3" name="Group 4222">
                <a:extLst>
                  <a:ext uri="{FF2B5EF4-FFF2-40B4-BE49-F238E27FC236}">
                    <a16:creationId xmlns:a16="http://schemas.microsoft.com/office/drawing/2014/main" id="{8B504184-5752-5E37-E1EB-E16FBE23CCBC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224" name="Oval 4223">
                  <a:extLst>
                    <a:ext uri="{FF2B5EF4-FFF2-40B4-BE49-F238E27FC236}">
                      <a16:creationId xmlns:a16="http://schemas.microsoft.com/office/drawing/2014/main" id="{CDC16829-65D1-D8AB-DAE8-E8F089653F6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5" name="Oval 4224">
                  <a:extLst>
                    <a:ext uri="{FF2B5EF4-FFF2-40B4-BE49-F238E27FC236}">
                      <a16:creationId xmlns:a16="http://schemas.microsoft.com/office/drawing/2014/main" id="{E3B49147-1359-8451-EE79-2B3820555F4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6" name="Oval 4225">
                  <a:extLst>
                    <a:ext uri="{FF2B5EF4-FFF2-40B4-BE49-F238E27FC236}">
                      <a16:creationId xmlns:a16="http://schemas.microsoft.com/office/drawing/2014/main" id="{AAD1C564-47BE-B232-EF88-730108F96DB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7" name="Oval 4226">
                  <a:extLst>
                    <a:ext uri="{FF2B5EF4-FFF2-40B4-BE49-F238E27FC236}">
                      <a16:creationId xmlns:a16="http://schemas.microsoft.com/office/drawing/2014/main" id="{24C492F4-799C-CD09-A942-D28321A9DBA6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8" name="Oval 4227">
                  <a:extLst>
                    <a:ext uri="{FF2B5EF4-FFF2-40B4-BE49-F238E27FC236}">
                      <a16:creationId xmlns:a16="http://schemas.microsoft.com/office/drawing/2014/main" id="{B2245012-5EF3-3181-34C8-E3D5E294948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55" name="TextBox 1698">
              <a:extLst>
                <a:ext uri="{FF2B5EF4-FFF2-40B4-BE49-F238E27FC236}">
                  <a16:creationId xmlns:a16="http://schemas.microsoft.com/office/drawing/2014/main" id="{294A0499-71FF-18C8-981B-2F569CEB202D}"/>
                </a:ext>
              </a:extLst>
            </p:cNvPr>
            <p:cNvSpPr txBox="1"/>
            <p:nvPr/>
          </p:nvSpPr>
          <p:spPr>
            <a:xfrm>
              <a:off x="1107680" y="2079267"/>
              <a:ext cx="823295" cy="258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Glucose</a:t>
              </a:r>
            </a:p>
          </p:txBody>
        </p:sp>
        <p:sp>
          <p:nvSpPr>
            <p:cNvPr id="3556" name="TextBox 1699">
              <a:extLst>
                <a:ext uri="{FF2B5EF4-FFF2-40B4-BE49-F238E27FC236}">
                  <a16:creationId xmlns:a16="http://schemas.microsoft.com/office/drawing/2014/main" id="{53D8F2ED-CDD5-A9C3-087B-57AF434ED755}"/>
                </a:ext>
              </a:extLst>
            </p:cNvPr>
            <p:cNvSpPr txBox="1"/>
            <p:nvPr/>
          </p:nvSpPr>
          <p:spPr>
            <a:xfrm>
              <a:off x="1349568" y="5041935"/>
              <a:ext cx="843070" cy="230832"/>
            </a:xfrm>
            <a:prstGeom prst="rect">
              <a:avLst/>
            </a:prstGeom>
            <a:noFill/>
          </p:spPr>
          <p:txBody>
            <a:bodyPr spcFirstLastPara="1" wrap="square" numCol="1" rtlCol="0" anchor="ctr">
              <a:prstTxWarp prst="textArchDown">
                <a:avLst>
                  <a:gd name="adj" fmla="val 63461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Lysosome</a:t>
              </a:r>
            </a:p>
          </p:txBody>
        </p:sp>
        <p:sp>
          <p:nvSpPr>
            <p:cNvPr id="3557" name="TextBox 1700">
              <a:extLst>
                <a:ext uri="{FF2B5EF4-FFF2-40B4-BE49-F238E27FC236}">
                  <a16:creationId xmlns:a16="http://schemas.microsoft.com/office/drawing/2014/main" id="{60402BCA-1C5D-49E0-8771-631900359C5C}"/>
                </a:ext>
              </a:extLst>
            </p:cNvPr>
            <p:cNvSpPr txBox="1"/>
            <p:nvPr/>
          </p:nvSpPr>
          <p:spPr>
            <a:xfrm>
              <a:off x="2047743" y="2887399"/>
              <a:ext cx="1052551" cy="258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Glycogen</a:t>
              </a:r>
            </a:p>
          </p:txBody>
        </p:sp>
        <p:grpSp>
          <p:nvGrpSpPr>
            <p:cNvPr id="3558" name="Group 3557">
              <a:extLst>
                <a:ext uri="{FF2B5EF4-FFF2-40B4-BE49-F238E27FC236}">
                  <a16:creationId xmlns:a16="http://schemas.microsoft.com/office/drawing/2014/main" id="{FE1565B5-91B9-21BD-B0C4-5330F214F1B3}"/>
                </a:ext>
              </a:extLst>
            </p:cNvPr>
            <p:cNvGrpSpPr/>
            <p:nvPr/>
          </p:nvGrpSpPr>
          <p:grpSpPr>
            <a:xfrm rot="4885098">
              <a:off x="1976400" y="3787461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183" name="Group 4182">
                <a:extLst>
                  <a:ext uri="{FF2B5EF4-FFF2-40B4-BE49-F238E27FC236}">
                    <a16:creationId xmlns:a16="http://schemas.microsoft.com/office/drawing/2014/main" id="{6E8AF7C8-0EFE-0ACE-8AE2-1D408D3F9941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212" name="Oval 4211">
                  <a:extLst>
                    <a:ext uri="{FF2B5EF4-FFF2-40B4-BE49-F238E27FC236}">
                      <a16:creationId xmlns:a16="http://schemas.microsoft.com/office/drawing/2014/main" id="{DE2B124D-B481-2B30-ABC0-B235E71759D0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3" name="Oval 4212">
                  <a:extLst>
                    <a:ext uri="{FF2B5EF4-FFF2-40B4-BE49-F238E27FC236}">
                      <a16:creationId xmlns:a16="http://schemas.microsoft.com/office/drawing/2014/main" id="{21E4A1F0-AA57-E111-0CA6-0387A0AE11CC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4" name="Oval 4213">
                  <a:extLst>
                    <a:ext uri="{FF2B5EF4-FFF2-40B4-BE49-F238E27FC236}">
                      <a16:creationId xmlns:a16="http://schemas.microsoft.com/office/drawing/2014/main" id="{4D38A608-44C4-79AE-E62A-AA7472894F2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5" name="Oval 4214">
                  <a:extLst>
                    <a:ext uri="{FF2B5EF4-FFF2-40B4-BE49-F238E27FC236}">
                      <a16:creationId xmlns:a16="http://schemas.microsoft.com/office/drawing/2014/main" id="{94ED58E6-349E-0011-913B-D9AB4EF3B5E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6" name="Oval 4215">
                  <a:extLst>
                    <a:ext uri="{FF2B5EF4-FFF2-40B4-BE49-F238E27FC236}">
                      <a16:creationId xmlns:a16="http://schemas.microsoft.com/office/drawing/2014/main" id="{D25B6B31-FE8D-7DC7-12F5-9BDE3186E98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4" name="Group 4183">
                <a:extLst>
                  <a:ext uri="{FF2B5EF4-FFF2-40B4-BE49-F238E27FC236}">
                    <a16:creationId xmlns:a16="http://schemas.microsoft.com/office/drawing/2014/main" id="{50D999E3-7231-8374-DB51-7C3A00617B6F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207" name="Oval 4206">
                  <a:extLst>
                    <a:ext uri="{FF2B5EF4-FFF2-40B4-BE49-F238E27FC236}">
                      <a16:creationId xmlns:a16="http://schemas.microsoft.com/office/drawing/2014/main" id="{939AB579-94B0-33B4-8674-4773953F3C6A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8" name="Oval 4207">
                  <a:extLst>
                    <a:ext uri="{FF2B5EF4-FFF2-40B4-BE49-F238E27FC236}">
                      <a16:creationId xmlns:a16="http://schemas.microsoft.com/office/drawing/2014/main" id="{E808D3E2-6C15-7B7D-54DA-A1EE4D37881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9" name="Oval 4208">
                  <a:extLst>
                    <a:ext uri="{FF2B5EF4-FFF2-40B4-BE49-F238E27FC236}">
                      <a16:creationId xmlns:a16="http://schemas.microsoft.com/office/drawing/2014/main" id="{C7B287EF-0CFA-EB95-2BBC-D9DB8084FB8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0" name="Oval 4209">
                  <a:extLst>
                    <a:ext uri="{FF2B5EF4-FFF2-40B4-BE49-F238E27FC236}">
                      <a16:creationId xmlns:a16="http://schemas.microsoft.com/office/drawing/2014/main" id="{AEE9C4E7-82A3-69B4-7973-BA627145287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1" name="Oval 4210">
                  <a:extLst>
                    <a:ext uri="{FF2B5EF4-FFF2-40B4-BE49-F238E27FC236}">
                      <a16:creationId xmlns:a16="http://schemas.microsoft.com/office/drawing/2014/main" id="{BD20DD22-C1DC-B4ED-6714-9169FA916C4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5" name="Group 4184">
                <a:extLst>
                  <a:ext uri="{FF2B5EF4-FFF2-40B4-BE49-F238E27FC236}">
                    <a16:creationId xmlns:a16="http://schemas.microsoft.com/office/drawing/2014/main" id="{15215CD0-2616-1C6C-E623-85268B98B709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04" name="Oval 4203">
                  <a:extLst>
                    <a:ext uri="{FF2B5EF4-FFF2-40B4-BE49-F238E27FC236}">
                      <a16:creationId xmlns:a16="http://schemas.microsoft.com/office/drawing/2014/main" id="{12D2E019-23BD-1FB3-0457-42630A686DC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5" name="Oval 4204">
                  <a:extLst>
                    <a:ext uri="{FF2B5EF4-FFF2-40B4-BE49-F238E27FC236}">
                      <a16:creationId xmlns:a16="http://schemas.microsoft.com/office/drawing/2014/main" id="{8FFF6E6A-B4A9-EB8D-9C06-C41C372F379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6" name="Oval 4205">
                  <a:extLst>
                    <a:ext uri="{FF2B5EF4-FFF2-40B4-BE49-F238E27FC236}">
                      <a16:creationId xmlns:a16="http://schemas.microsoft.com/office/drawing/2014/main" id="{649B5A32-2D35-847E-5728-B3DD4340199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6" name="Group 4185">
                <a:extLst>
                  <a:ext uri="{FF2B5EF4-FFF2-40B4-BE49-F238E27FC236}">
                    <a16:creationId xmlns:a16="http://schemas.microsoft.com/office/drawing/2014/main" id="{C540A1CB-1074-CCAC-E729-2F3BDC8A86BA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201" name="Oval 4200">
                  <a:extLst>
                    <a:ext uri="{FF2B5EF4-FFF2-40B4-BE49-F238E27FC236}">
                      <a16:creationId xmlns:a16="http://schemas.microsoft.com/office/drawing/2014/main" id="{45056FCB-57B2-F877-9E66-16195A34FF7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2" name="Oval 4201">
                  <a:extLst>
                    <a:ext uri="{FF2B5EF4-FFF2-40B4-BE49-F238E27FC236}">
                      <a16:creationId xmlns:a16="http://schemas.microsoft.com/office/drawing/2014/main" id="{3C57EA09-0914-068F-8970-B2B6662DA28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3" name="Oval 4202">
                  <a:extLst>
                    <a:ext uri="{FF2B5EF4-FFF2-40B4-BE49-F238E27FC236}">
                      <a16:creationId xmlns:a16="http://schemas.microsoft.com/office/drawing/2014/main" id="{D6DA9E11-F483-4D8F-8B6E-CBB9C34DE4A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7" name="Group 4186">
                <a:extLst>
                  <a:ext uri="{FF2B5EF4-FFF2-40B4-BE49-F238E27FC236}">
                    <a16:creationId xmlns:a16="http://schemas.microsoft.com/office/drawing/2014/main" id="{3D27C139-2EA1-3C17-B751-A7E3392F8D07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98" name="Oval 4197">
                  <a:extLst>
                    <a:ext uri="{FF2B5EF4-FFF2-40B4-BE49-F238E27FC236}">
                      <a16:creationId xmlns:a16="http://schemas.microsoft.com/office/drawing/2014/main" id="{F8BC5BE3-57AD-7C64-7E62-D8B4BB9AC44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9" name="Oval 4198">
                  <a:extLst>
                    <a:ext uri="{FF2B5EF4-FFF2-40B4-BE49-F238E27FC236}">
                      <a16:creationId xmlns:a16="http://schemas.microsoft.com/office/drawing/2014/main" id="{A0D61DB1-3FC0-B048-6446-00FF6F85C93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00" name="Oval 4199">
                  <a:extLst>
                    <a:ext uri="{FF2B5EF4-FFF2-40B4-BE49-F238E27FC236}">
                      <a16:creationId xmlns:a16="http://schemas.microsoft.com/office/drawing/2014/main" id="{C058FDF1-88DE-422B-A6BC-B39BC53B5BA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8" name="Group 4187">
                <a:extLst>
                  <a:ext uri="{FF2B5EF4-FFF2-40B4-BE49-F238E27FC236}">
                    <a16:creationId xmlns:a16="http://schemas.microsoft.com/office/drawing/2014/main" id="{671AC928-B850-58FC-984E-FCFA7BA00EB6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95" name="Oval 4194">
                  <a:extLst>
                    <a:ext uri="{FF2B5EF4-FFF2-40B4-BE49-F238E27FC236}">
                      <a16:creationId xmlns:a16="http://schemas.microsoft.com/office/drawing/2014/main" id="{9ED6C6A3-AB72-E8AC-6E04-5506E196369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6" name="Oval 4195">
                  <a:extLst>
                    <a:ext uri="{FF2B5EF4-FFF2-40B4-BE49-F238E27FC236}">
                      <a16:creationId xmlns:a16="http://schemas.microsoft.com/office/drawing/2014/main" id="{4620B3DF-F0BA-FE26-C21A-C306A4B0C32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7" name="Oval 4196">
                  <a:extLst>
                    <a:ext uri="{FF2B5EF4-FFF2-40B4-BE49-F238E27FC236}">
                      <a16:creationId xmlns:a16="http://schemas.microsoft.com/office/drawing/2014/main" id="{7079DFA9-C295-CF11-BAAF-06752123CEF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9" name="Group 4188">
                <a:extLst>
                  <a:ext uri="{FF2B5EF4-FFF2-40B4-BE49-F238E27FC236}">
                    <a16:creationId xmlns:a16="http://schemas.microsoft.com/office/drawing/2014/main" id="{9A29C642-554D-5752-B287-675CB69F17C3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90" name="Oval 4189">
                  <a:extLst>
                    <a:ext uri="{FF2B5EF4-FFF2-40B4-BE49-F238E27FC236}">
                      <a16:creationId xmlns:a16="http://schemas.microsoft.com/office/drawing/2014/main" id="{DA0C9C19-1562-CD4A-0178-3D6F7E2E4E75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1" name="Oval 4190">
                  <a:extLst>
                    <a:ext uri="{FF2B5EF4-FFF2-40B4-BE49-F238E27FC236}">
                      <a16:creationId xmlns:a16="http://schemas.microsoft.com/office/drawing/2014/main" id="{03F2AD3C-57D9-6886-1129-5E31C2743AA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2" name="Oval 4191">
                  <a:extLst>
                    <a:ext uri="{FF2B5EF4-FFF2-40B4-BE49-F238E27FC236}">
                      <a16:creationId xmlns:a16="http://schemas.microsoft.com/office/drawing/2014/main" id="{1E525508-47BB-6F56-38A2-80F03F67C08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3" name="Oval 4192">
                  <a:extLst>
                    <a:ext uri="{FF2B5EF4-FFF2-40B4-BE49-F238E27FC236}">
                      <a16:creationId xmlns:a16="http://schemas.microsoft.com/office/drawing/2014/main" id="{11DE61B4-9016-2FE3-B3F3-1A01C265161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4" name="Oval 4193">
                  <a:extLst>
                    <a:ext uri="{FF2B5EF4-FFF2-40B4-BE49-F238E27FC236}">
                      <a16:creationId xmlns:a16="http://schemas.microsoft.com/office/drawing/2014/main" id="{3AF7B9DE-3994-A1AB-81CF-AB4460E5152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59" name="Group 3558">
              <a:extLst>
                <a:ext uri="{FF2B5EF4-FFF2-40B4-BE49-F238E27FC236}">
                  <a16:creationId xmlns:a16="http://schemas.microsoft.com/office/drawing/2014/main" id="{3C14B346-F3A4-203F-9C2F-26B25807B99C}"/>
                </a:ext>
              </a:extLst>
            </p:cNvPr>
            <p:cNvGrpSpPr/>
            <p:nvPr/>
          </p:nvGrpSpPr>
          <p:grpSpPr>
            <a:xfrm rot="15865987">
              <a:off x="783045" y="3535324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149" name="Group 4148">
                <a:extLst>
                  <a:ext uri="{FF2B5EF4-FFF2-40B4-BE49-F238E27FC236}">
                    <a16:creationId xmlns:a16="http://schemas.microsoft.com/office/drawing/2014/main" id="{11F5DD3B-117C-6735-29F6-E51CDA0FD4D7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78" name="Oval 4177">
                  <a:extLst>
                    <a:ext uri="{FF2B5EF4-FFF2-40B4-BE49-F238E27FC236}">
                      <a16:creationId xmlns:a16="http://schemas.microsoft.com/office/drawing/2014/main" id="{892EAC2D-09BA-4642-6503-19B2B6A62888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9" name="Oval 4178">
                  <a:extLst>
                    <a:ext uri="{FF2B5EF4-FFF2-40B4-BE49-F238E27FC236}">
                      <a16:creationId xmlns:a16="http://schemas.microsoft.com/office/drawing/2014/main" id="{29FCC92D-2A72-4B51-1216-1B835B2CCE50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80" name="Oval 4179">
                  <a:extLst>
                    <a:ext uri="{FF2B5EF4-FFF2-40B4-BE49-F238E27FC236}">
                      <a16:creationId xmlns:a16="http://schemas.microsoft.com/office/drawing/2014/main" id="{AAA4B968-1C8B-58B5-4274-132850B520C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81" name="Oval 4180">
                  <a:extLst>
                    <a:ext uri="{FF2B5EF4-FFF2-40B4-BE49-F238E27FC236}">
                      <a16:creationId xmlns:a16="http://schemas.microsoft.com/office/drawing/2014/main" id="{778352FB-95CC-3CF4-D67F-A4DEA0A5489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82" name="Oval 4181">
                  <a:extLst>
                    <a:ext uri="{FF2B5EF4-FFF2-40B4-BE49-F238E27FC236}">
                      <a16:creationId xmlns:a16="http://schemas.microsoft.com/office/drawing/2014/main" id="{D4190542-7F0B-86FF-E838-8A7674E85F6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0" name="Group 4149">
                <a:extLst>
                  <a:ext uri="{FF2B5EF4-FFF2-40B4-BE49-F238E27FC236}">
                    <a16:creationId xmlns:a16="http://schemas.microsoft.com/office/drawing/2014/main" id="{E431B802-2DC8-79B6-311C-7C1520105BC6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73" name="Oval 4172">
                  <a:extLst>
                    <a:ext uri="{FF2B5EF4-FFF2-40B4-BE49-F238E27FC236}">
                      <a16:creationId xmlns:a16="http://schemas.microsoft.com/office/drawing/2014/main" id="{30C51CC0-9D88-2639-1290-37096D33753D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4" name="Oval 4173">
                  <a:extLst>
                    <a:ext uri="{FF2B5EF4-FFF2-40B4-BE49-F238E27FC236}">
                      <a16:creationId xmlns:a16="http://schemas.microsoft.com/office/drawing/2014/main" id="{4FA63E28-391A-5F35-B477-94324E4B930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5" name="Oval 4174">
                  <a:extLst>
                    <a:ext uri="{FF2B5EF4-FFF2-40B4-BE49-F238E27FC236}">
                      <a16:creationId xmlns:a16="http://schemas.microsoft.com/office/drawing/2014/main" id="{E1BC59C4-750A-3FE3-D961-E4B101B886C6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6" name="Oval 4175">
                  <a:extLst>
                    <a:ext uri="{FF2B5EF4-FFF2-40B4-BE49-F238E27FC236}">
                      <a16:creationId xmlns:a16="http://schemas.microsoft.com/office/drawing/2014/main" id="{F9309982-F8BC-57B2-AF6B-4A5FE5FF8AB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7" name="Oval 4176">
                  <a:extLst>
                    <a:ext uri="{FF2B5EF4-FFF2-40B4-BE49-F238E27FC236}">
                      <a16:creationId xmlns:a16="http://schemas.microsoft.com/office/drawing/2014/main" id="{9938B95B-0EB5-F377-FB93-DFCBE0A53C1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1" name="Group 4150">
                <a:extLst>
                  <a:ext uri="{FF2B5EF4-FFF2-40B4-BE49-F238E27FC236}">
                    <a16:creationId xmlns:a16="http://schemas.microsoft.com/office/drawing/2014/main" id="{B823AAFA-CACD-9E6A-A3F9-DDA917627DAB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70" name="Oval 4169">
                  <a:extLst>
                    <a:ext uri="{FF2B5EF4-FFF2-40B4-BE49-F238E27FC236}">
                      <a16:creationId xmlns:a16="http://schemas.microsoft.com/office/drawing/2014/main" id="{02EF22CA-5B75-4F25-BB94-C78534F38E8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1" name="Oval 4170">
                  <a:extLst>
                    <a:ext uri="{FF2B5EF4-FFF2-40B4-BE49-F238E27FC236}">
                      <a16:creationId xmlns:a16="http://schemas.microsoft.com/office/drawing/2014/main" id="{DB69AC60-B6D3-35AF-8101-E306B293BDD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2" name="Oval 4171">
                  <a:extLst>
                    <a:ext uri="{FF2B5EF4-FFF2-40B4-BE49-F238E27FC236}">
                      <a16:creationId xmlns:a16="http://schemas.microsoft.com/office/drawing/2014/main" id="{B01E4D18-0CB4-735C-2D86-A0F6F8A13CC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2" name="Group 4151">
                <a:extLst>
                  <a:ext uri="{FF2B5EF4-FFF2-40B4-BE49-F238E27FC236}">
                    <a16:creationId xmlns:a16="http://schemas.microsoft.com/office/drawing/2014/main" id="{2DA56097-F73D-024A-21AF-3E77CAC8D64B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67" name="Oval 4166">
                  <a:extLst>
                    <a:ext uri="{FF2B5EF4-FFF2-40B4-BE49-F238E27FC236}">
                      <a16:creationId xmlns:a16="http://schemas.microsoft.com/office/drawing/2014/main" id="{901C0193-5433-C1FD-73DE-ABDD1705E4C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8" name="Oval 4167">
                  <a:extLst>
                    <a:ext uri="{FF2B5EF4-FFF2-40B4-BE49-F238E27FC236}">
                      <a16:creationId xmlns:a16="http://schemas.microsoft.com/office/drawing/2014/main" id="{96767D75-E0D9-ED22-C6FE-4E22F8B25F9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9" name="Oval 4168">
                  <a:extLst>
                    <a:ext uri="{FF2B5EF4-FFF2-40B4-BE49-F238E27FC236}">
                      <a16:creationId xmlns:a16="http://schemas.microsoft.com/office/drawing/2014/main" id="{C0C104D4-BA9B-887E-8900-3457906D9116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3" name="Group 4152">
                <a:extLst>
                  <a:ext uri="{FF2B5EF4-FFF2-40B4-BE49-F238E27FC236}">
                    <a16:creationId xmlns:a16="http://schemas.microsoft.com/office/drawing/2014/main" id="{2DB60DCF-CFDE-A91D-4B0C-1136774ED72A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64" name="Oval 4163">
                  <a:extLst>
                    <a:ext uri="{FF2B5EF4-FFF2-40B4-BE49-F238E27FC236}">
                      <a16:creationId xmlns:a16="http://schemas.microsoft.com/office/drawing/2014/main" id="{6FE4D4B4-1B48-7C48-3DA5-83A38CD2840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5" name="Oval 4164">
                  <a:extLst>
                    <a:ext uri="{FF2B5EF4-FFF2-40B4-BE49-F238E27FC236}">
                      <a16:creationId xmlns:a16="http://schemas.microsoft.com/office/drawing/2014/main" id="{A990DB84-8ECD-B091-EDEE-B5B78FAA787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6" name="Oval 4165">
                  <a:extLst>
                    <a:ext uri="{FF2B5EF4-FFF2-40B4-BE49-F238E27FC236}">
                      <a16:creationId xmlns:a16="http://schemas.microsoft.com/office/drawing/2014/main" id="{884811D3-A6F3-CADE-3563-49FBE99C232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4" name="Group 4153">
                <a:extLst>
                  <a:ext uri="{FF2B5EF4-FFF2-40B4-BE49-F238E27FC236}">
                    <a16:creationId xmlns:a16="http://schemas.microsoft.com/office/drawing/2014/main" id="{EEE88A59-C346-5CF7-B1BA-CD2C14682120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61" name="Oval 4160">
                  <a:extLst>
                    <a:ext uri="{FF2B5EF4-FFF2-40B4-BE49-F238E27FC236}">
                      <a16:creationId xmlns:a16="http://schemas.microsoft.com/office/drawing/2014/main" id="{85D73E0B-D519-A839-9B1C-D9FB358DF3C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2" name="Oval 4161">
                  <a:extLst>
                    <a:ext uri="{FF2B5EF4-FFF2-40B4-BE49-F238E27FC236}">
                      <a16:creationId xmlns:a16="http://schemas.microsoft.com/office/drawing/2014/main" id="{4F1ED145-D842-52FE-94F8-7BD92A8394C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3" name="Oval 4162">
                  <a:extLst>
                    <a:ext uri="{FF2B5EF4-FFF2-40B4-BE49-F238E27FC236}">
                      <a16:creationId xmlns:a16="http://schemas.microsoft.com/office/drawing/2014/main" id="{D49B51F2-74F4-4455-D94F-5AD7DFC40D9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5" name="Group 4154">
                <a:extLst>
                  <a:ext uri="{FF2B5EF4-FFF2-40B4-BE49-F238E27FC236}">
                    <a16:creationId xmlns:a16="http://schemas.microsoft.com/office/drawing/2014/main" id="{49955F9A-2771-B749-8981-18A32D66A61B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56" name="Oval 4155">
                  <a:extLst>
                    <a:ext uri="{FF2B5EF4-FFF2-40B4-BE49-F238E27FC236}">
                      <a16:creationId xmlns:a16="http://schemas.microsoft.com/office/drawing/2014/main" id="{339433F7-D6A3-0632-1274-CD407E4B70E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7" name="Oval 4156">
                  <a:extLst>
                    <a:ext uri="{FF2B5EF4-FFF2-40B4-BE49-F238E27FC236}">
                      <a16:creationId xmlns:a16="http://schemas.microsoft.com/office/drawing/2014/main" id="{AED07457-9A97-5235-4258-5A7AC6C20F3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8" name="Oval 4157">
                  <a:extLst>
                    <a:ext uri="{FF2B5EF4-FFF2-40B4-BE49-F238E27FC236}">
                      <a16:creationId xmlns:a16="http://schemas.microsoft.com/office/drawing/2014/main" id="{1EA73C00-2021-4045-D151-003DF6DCFAE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9" name="Oval 4158">
                  <a:extLst>
                    <a:ext uri="{FF2B5EF4-FFF2-40B4-BE49-F238E27FC236}">
                      <a16:creationId xmlns:a16="http://schemas.microsoft.com/office/drawing/2014/main" id="{58316455-8E4C-4DE8-F2AE-66F527F97294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0" name="Oval 4159">
                  <a:extLst>
                    <a:ext uri="{FF2B5EF4-FFF2-40B4-BE49-F238E27FC236}">
                      <a16:creationId xmlns:a16="http://schemas.microsoft.com/office/drawing/2014/main" id="{3E106AEE-E4C6-BB97-8E55-489A3840E38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60" name="TextBox 1806">
              <a:extLst>
                <a:ext uri="{FF2B5EF4-FFF2-40B4-BE49-F238E27FC236}">
                  <a16:creationId xmlns:a16="http://schemas.microsoft.com/office/drawing/2014/main" id="{AE9AA54E-9717-65E2-CE02-AB2E93207FE4}"/>
                </a:ext>
              </a:extLst>
            </p:cNvPr>
            <p:cNvSpPr txBox="1"/>
            <p:nvPr/>
          </p:nvSpPr>
          <p:spPr>
            <a:xfrm>
              <a:off x="3246757" y="1786875"/>
              <a:ext cx="1111394" cy="258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37E39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Cytoplasm</a:t>
              </a:r>
            </a:p>
          </p:txBody>
        </p:sp>
        <p:grpSp>
          <p:nvGrpSpPr>
            <p:cNvPr id="3561" name="Group 3560">
              <a:extLst>
                <a:ext uri="{FF2B5EF4-FFF2-40B4-BE49-F238E27FC236}">
                  <a16:creationId xmlns:a16="http://schemas.microsoft.com/office/drawing/2014/main" id="{B57404AC-94C9-80F0-B872-6FBEA96FBDA5}"/>
                </a:ext>
              </a:extLst>
            </p:cNvPr>
            <p:cNvGrpSpPr/>
            <p:nvPr/>
          </p:nvGrpSpPr>
          <p:grpSpPr>
            <a:xfrm rot="21383174">
              <a:off x="2284164" y="4109508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115" name="Group 4114">
                <a:extLst>
                  <a:ext uri="{FF2B5EF4-FFF2-40B4-BE49-F238E27FC236}">
                    <a16:creationId xmlns:a16="http://schemas.microsoft.com/office/drawing/2014/main" id="{977A81A0-212B-C189-7EC5-F085E6310D8A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44" name="Oval 4143">
                  <a:extLst>
                    <a:ext uri="{FF2B5EF4-FFF2-40B4-BE49-F238E27FC236}">
                      <a16:creationId xmlns:a16="http://schemas.microsoft.com/office/drawing/2014/main" id="{90513121-42F6-410F-A610-93400076D7BD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5" name="Oval 4144">
                  <a:extLst>
                    <a:ext uri="{FF2B5EF4-FFF2-40B4-BE49-F238E27FC236}">
                      <a16:creationId xmlns:a16="http://schemas.microsoft.com/office/drawing/2014/main" id="{901709CB-0E3D-0B97-0D24-03E5DAC3E6C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6" name="Oval 4145">
                  <a:extLst>
                    <a:ext uri="{FF2B5EF4-FFF2-40B4-BE49-F238E27FC236}">
                      <a16:creationId xmlns:a16="http://schemas.microsoft.com/office/drawing/2014/main" id="{B9720E58-DF83-BE59-BFCB-815F975B5F9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7" name="Oval 4146">
                  <a:extLst>
                    <a:ext uri="{FF2B5EF4-FFF2-40B4-BE49-F238E27FC236}">
                      <a16:creationId xmlns:a16="http://schemas.microsoft.com/office/drawing/2014/main" id="{DC864EF9-427A-B47C-822A-BA8D8453678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8" name="Oval 4147">
                  <a:extLst>
                    <a:ext uri="{FF2B5EF4-FFF2-40B4-BE49-F238E27FC236}">
                      <a16:creationId xmlns:a16="http://schemas.microsoft.com/office/drawing/2014/main" id="{8B9828C0-A0E7-6805-22F2-478AE6E4070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16" name="Group 4115">
                <a:extLst>
                  <a:ext uri="{FF2B5EF4-FFF2-40B4-BE49-F238E27FC236}">
                    <a16:creationId xmlns:a16="http://schemas.microsoft.com/office/drawing/2014/main" id="{C89C6BB0-1261-2A10-A179-C4DD434FBB9B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39" name="Oval 4138">
                  <a:extLst>
                    <a:ext uri="{FF2B5EF4-FFF2-40B4-BE49-F238E27FC236}">
                      <a16:creationId xmlns:a16="http://schemas.microsoft.com/office/drawing/2014/main" id="{7CEE77E6-7915-4413-135A-4DA5B0D59E30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0" name="Oval 4139">
                  <a:extLst>
                    <a:ext uri="{FF2B5EF4-FFF2-40B4-BE49-F238E27FC236}">
                      <a16:creationId xmlns:a16="http://schemas.microsoft.com/office/drawing/2014/main" id="{4C7757C6-8016-091A-E93D-7EBF94350E6E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1" name="Oval 4140">
                  <a:extLst>
                    <a:ext uri="{FF2B5EF4-FFF2-40B4-BE49-F238E27FC236}">
                      <a16:creationId xmlns:a16="http://schemas.microsoft.com/office/drawing/2014/main" id="{9E3FB5D8-3054-9780-20FE-95B22BD1E49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2" name="Oval 4141">
                  <a:extLst>
                    <a:ext uri="{FF2B5EF4-FFF2-40B4-BE49-F238E27FC236}">
                      <a16:creationId xmlns:a16="http://schemas.microsoft.com/office/drawing/2014/main" id="{345A3F3B-7618-52AA-0F1A-396D5542F87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3" name="Oval 4142">
                  <a:extLst>
                    <a:ext uri="{FF2B5EF4-FFF2-40B4-BE49-F238E27FC236}">
                      <a16:creationId xmlns:a16="http://schemas.microsoft.com/office/drawing/2014/main" id="{31145A0C-E27D-2AF0-A022-9CA52C3B168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17" name="Group 4116">
                <a:extLst>
                  <a:ext uri="{FF2B5EF4-FFF2-40B4-BE49-F238E27FC236}">
                    <a16:creationId xmlns:a16="http://schemas.microsoft.com/office/drawing/2014/main" id="{48CEF993-22AE-97C6-AE99-71F9B3944CEC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36" name="Oval 4135">
                  <a:extLst>
                    <a:ext uri="{FF2B5EF4-FFF2-40B4-BE49-F238E27FC236}">
                      <a16:creationId xmlns:a16="http://schemas.microsoft.com/office/drawing/2014/main" id="{F57D0054-D23F-C6AD-9E3A-8433EA5E8F7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7" name="Oval 4136">
                  <a:extLst>
                    <a:ext uri="{FF2B5EF4-FFF2-40B4-BE49-F238E27FC236}">
                      <a16:creationId xmlns:a16="http://schemas.microsoft.com/office/drawing/2014/main" id="{FC201096-F5D7-A2BB-36F6-BBE7F7A04AC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8" name="Oval 4137">
                  <a:extLst>
                    <a:ext uri="{FF2B5EF4-FFF2-40B4-BE49-F238E27FC236}">
                      <a16:creationId xmlns:a16="http://schemas.microsoft.com/office/drawing/2014/main" id="{31567606-7A1E-C33F-E641-93E5CF6A540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18" name="Group 4117">
                <a:extLst>
                  <a:ext uri="{FF2B5EF4-FFF2-40B4-BE49-F238E27FC236}">
                    <a16:creationId xmlns:a16="http://schemas.microsoft.com/office/drawing/2014/main" id="{706807AE-123E-DF71-784F-84CA028AC755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33" name="Oval 4132">
                  <a:extLst>
                    <a:ext uri="{FF2B5EF4-FFF2-40B4-BE49-F238E27FC236}">
                      <a16:creationId xmlns:a16="http://schemas.microsoft.com/office/drawing/2014/main" id="{16766017-2962-79E0-0F5D-1094EB641A3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4" name="Oval 4133">
                  <a:extLst>
                    <a:ext uri="{FF2B5EF4-FFF2-40B4-BE49-F238E27FC236}">
                      <a16:creationId xmlns:a16="http://schemas.microsoft.com/office/drawing/2014/main" id="{CE313C48-611E-6134-198A-95291A1E22D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5" name="Oval 4134">
                  <a:extLst>
                    <a:ext uri="{FF2B5EF4-FFF2-40B4-BE49-F238E27FC236}">
                      <a16:creationId xmlns:a16="http://schemas.microsoft.com/office/drawing/2014/main" id="{F6560A00-03AC-5B4B-A2B7-98F4470C475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19" name="Group 4118">
                <a:extLst>
                  <a:ext uri="{FF2B5EF4-FFF2-40B4-BE49-F238E27FC236}">
                    <a16:creationId xmlns:a16="http://schemas.microsoft.com/office/drawing/2014/main" id="{9470D63C-4B09-C9B4-3EBF-DA55CBFBFC32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30" name="Oval 4129">
                  <a:extLst>
                    <a:ext uri="{FF2B5EF4-FFF2-40B4-BE49-F238E27FC236}">
                      <a16:creationId xmlns:a16="http://schemas.microsoft.com/office/drawing/2014/main" id="{7723CC69-C2B4-F7D2-C0D2-6431D861195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1" name="Oval 4130">
                  <a:extLst>
                    <a:ext uri="{FF2B5EF4-FFF2-40B4-BE49-F238E27FC236}">
                      <a16:creationId xmlns:a16="http://schemas.microsoft.com/office/drawing/2014/main" id="{0F326A07-EC94-C934-2BB7-67545453E7E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2" name="Oval 4131">
                  <a:extLst>
                    <a:ext uri="{FF2B5EF4-FFF2-40B4-BE49-F238E27FC236}">
                      <a16:creationId xmlns:a16="http://schemas.microsoft.com/office/drawing/2014/main" id="{3A7E13C6-6503-1F9E-53D8-3287F29427B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20" name="Group 4119">
                <a:extLst>
                  <a:ext uri="{FF2B5EF4-FFF2-40B4-BE49-F238E27FC236}">
                    <a16:creationId xmlns:a16="http://schemas.microsoft.com/office/drawing/2014/main" id="{8B4070D2-295F-9257-E180-C165DFB84918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27" name="Oval 4126">
                  <a:extLst>
                    <a:ext uri="{FF2B5EF4-FFF2-40B4-BE49-F238E27FC236}">
                      <a16:creationId xmlns:a16="http://schemas.microsoft.com/office/drawing/2014/main" id="{39308DFA-F0B4-DF96-8AB9-E6B3679907C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8" name="Oval 4127">
                  <a:extLst>
                    <a:ext uri="{FF2B5EF4-FFF2-40B4-BE49-F238E27FC236}">
                      <a16:creationId xmlns:a16="http://schemas.microsoft.com/office/drawing/2014/main" id="{F104540B-BCAD-B362-C191-6ADE3F693D5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9" name="Oval 4128">
                  <a:extLst>
                    <a:ext uri="{FF2B5EF4-FFF2-40B4-BE49-F238E27FC236}">
                      <a16:creationId xmlns:a16="http://schemas.microsoft.com/office/drawing/2014/main" id="{EC1AEEBC-28B5-71AE-E4E0-BC84C419261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21" name="Group 4120">
                <a:extLst>
                  <a:ext uri="{FF2B5EF4-FFF2-40B4-BE49-F238E27FC236}">
                    <a16:creationId xmlns:a16="http://schemas.microsoft.com/office/drawing/2014/main" id="{C0D73E4C-C93F-E8D2-420E-F8420E258443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22" name="Oval 4121">
                  <a:extLst>
                    <a:ext uri="{FF2B5EF4-FFF2-40B4-BE49-F238E27FC236}">
                      <a16:creationId xmlns:a16="http://schemas.microsoft.com/office/drawing/2014/main" id="{8CEB2CCD-7F59-7F16-9A5D-09D06DA9CCA1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3" name="Oval 4122">
                  <a:extLst>
                    <a:ext uri="{FF2B5EF4-FFF2-40B4-BE49-F238E27FC236}">
                      <a16:creationId xmlns:a16="http://schemas.microsoft.com/office/drawing/2014/main" id="{4F2692CD-0960-3EAD-F2F3-2CB3BB9CDE53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4" name="Oval 4123">
                  <a:extLst>
                    <a:ext uri="{FF2B5EF4-FFF2-40B4-BE49-F238E27FC236}">
                      <a16:creationId xmlns:a16="http://schemas.microsoft.com/office/drawing/2014/main" id="{4AAD14A2-12CD-9912-7553-55DEE7C0CC2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5" name="Oval 4124">
                  <a:extLst>
                    <a:ext uri="{FF2B5EF4-FFF2-40B4-BE49-F238E27FC236}">
                      <a16:creationId xmlns:a16="http://schemas.microsoft.com/office/drawing/2014/main" id="{BCDB1F72-0CB0-0824-67AA-56BA976FC76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6" name="Oval 4125">
                  <a:extLst>
                    <a:ext uri="{FF2B5EF4-FFF2-40B4-BE49-F238E27FC236}">
                      <a16:creationId xmlns:a16="http://schemas.microsoft.com/office/drawing/2014/main" id="{49E4EB20-6A66-F0F8-5E49-B3E93904C3F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2" name="Group 3561">
              <a:extLst>
                <a:ext uri="{FF2B5EF4-FFF2-40B4-BE49-F238E27FC236}">
                  <a16:creationId xmlns:a16="http://schemas.microsoft.com/office/drawing/2014/main" id="{E9B82E27-7027-0132-23EB-D0E45A347658}"/>
                </a:ext>
              </a:extLst>
            </p:cNvPr>
            <p:cNvGrpSpPr/>
            <p:nvPr/>
          </p:nvGrpSpPr>
          <p:grpSpPr>
            <a:xfrm rot="21383174">
              <a:off x="1186631" y="3629222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081" name="Group 4080">
                <a:extLst>
                  <a:ext uri="{FF2B5EF4-FFF2-40B4-BE49-F238E27FC236}">
                    <a16:creationId xmlns:a16="http://schemas.microsoft.com/office/drawing/2014/main" id="{E3A50DE4-F688-50A6-0473-747ECC454422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10" name="Oval 4109">
                  <a:extLst>
                    <a:ext uri="{FF2B5EF4-FFF2-40B4-BE49-F238E27FC236}">
                      <a16:creationId xmlns:a16="http://schemas.microsoft.com/office/drawing/2014/main" id="{A186F6B9-A91B-7BA3-6BD1-5544D7D327C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11" name="Oval 4110">
                  <a:extLst>
                    <a:ext uri="{FF2B5EF4-FFF2-40B4-BE49-F238E27FC236}">
                      <a16:creationId xmlns:a16="http://schemas.microsoft.com/office/drawing/2014/main" id="{0AE90876-A0EA-532F-F29C-F54BD834D7E7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12" name="Oval 4111">
                  <a:extLst>
                    <a:ext uri="{FF2B5EF4-FFF2-40B4-BE49-F238E27FC236}">
                      <a16:creationId xmlns:a16="http://schemas.microsoft.com/office/drawing/2014/main" id="{0142C625-CD91-9BC2-82B7-F5C55958FD2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13" name="Oval 4112">
                  <a:extLst>
                    <a:ext uri="{FF2B5EF4-FFF2-40B4-BE49-F238E27FC236}">
                      <a16:creationId xmlns:a16="http://schemas.microsoft.com/office/drawing/2014/main" id="{3051D93B-3126-B22E-0C44-E7A4427423A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14" name="Oval 4113">
                  <a:extLst>
                    <a:ext uri="{FF2B5EF4-FFF2-40B4-BE49-F238E27FC236}">
                      <a16:creationId xmlns:a16="http://schemas.microsoft.com/office/drawing/2014/main" id="{07E653B0-20C6-68A1-511C-26CAADEEFAC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2" name="Group 4081">
                <a:extLst>
                  <a:ext uri="{FF2B5EF4-FFF2-40B4-BE49-F238E27FC236}">
                    <a16:creationId xmlns:a16="http://schemas.microsoft.com/office/drawing/2014/main" id="{983284E3-7F2F-149A-12F7-F36CEA1B0CBE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105" name="Oval 4104">
                  <a:extLst>
                    <a:ext uri="{FF2B5EF4-FFF2-40B4-BE49-F238E27FC236}">
                      <a16:creationId xmlns:a16="http://schemas.microsoft.com/office/drawing/2014/main" id="{D15CD56F-A5A3-8AD3-190B-D3E210A25AA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6" name="Oval 4105">
                  <a:extLst>
                    <a:ext uri="{FF2B5EF4-FFF2-40B4-BE49-F238E27FC236}">
                      <a16:creationId xmlns:a16="http://schemas.microsoft.com/office/drawing/2014/main" id="{B3AC77A5-08DF-F869-2A51-079371D7C586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7" name="Oval 4106">
                  <a:extLst>
                    <a:ext uri="{FF2B5EF4-FFF2-40B4-BE49-F238E27FC236}">
                      <a16:creationId xmlns:a16="http://schemas.microsoft.com/office/drawing/2014/main" id="{0CAFA668-5647-5847-7601-9DD95FE3BC1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8" name="Oval 4107">
                  <a:extLst>
                    <a:ext uri="{FF2B5EF4-FFF2-40B4-BE49-F238E27FC236}">
                      <a16:creationId xmlns:a16="http://schemas.microsoft.com/office/drawing/2014/main" id="{4293E836-242B-CFD7-B846-F6FE396ED31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9" name="Oval 4108">
                  <a:extLst>
                    <a:ext uri="{FF2B5EF4-FFF2-40B4-BE49-F238E27FC236}">
                      <a16:creationId xmlns:a16="http://schemas.microsoft.com/office/drawing/2014/main" id="{7DA8A55A-7678-B705-972F-949F169F4B0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3" name="Group 4082">
                <a:extLst>
                  <a:ext uri="{FF2B5EF4-FFF2-40B4-BE49-F238E27FC236}">
                    <a16:creationId xmlns:a16="http://schemas.microsoft.com/office/drawing/2014/main" id="{E7E1AF74-C91C-7A8E-37C5-19C130FC674E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102" name="Oval 4101">
                  <a:extLst>
                    <a:ext uri="{FF2B5EF4-FFF2-40B4-BE49-F238E27FC236}">
                      <a16:creationId xmlns:a16="http://schemas.microsoft.com/office/drawing/2014/main" id="{84177B9F-E370-DB81-DB4C-ACD84E589BE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3" name="Oval 4102">
                  <a:extLst>
                    <a:ext uri="{FF2B5EF4-FFF2-40B4-BE49-F238E27FC236}">
                      <a16:creationId xmlns:a16="http://schemas.microsoft.com/office/drawing/2014/main" id="{00994641-8B77-56CA-5FDA-763FAD058F3C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4" name="Oval 4103">
                  <a:extLst>
                    <a:ext uri="{FF2B5EF4-FFF2-40B4-BE49-F238E27FC236}">
                      <a16:creationId xmlns:a16="http://schemas.microsoft.com/office/drawing/2014/main" id="{9660AA33-E418-87A0-92FE-45429B67CB0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4" name="Group 4083">
                <a:extLst>
                  <a:ext uri="{FF2B5EF4-FFF2-40B4-BE49-F238E27FC236}">
                    <a16:creationId xmlns:a16="http://schemas.microsoft.com/office/drawing/2014/main" id="{6DD8251D-4BBF-B942-AB8A-404689D69B2A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99" name="Oval 4098">
                  <a:extLst>
                    <a:ext uri="{FF2B5EF4-FFF2-40B4-BE49-F238E27FC236}">
                      <a16:creationId xmlns:a16="http://schemas.microsoft.com/office/drawing/2014/main" id="{D215A270-A297-6A71-A913-786F449BB66C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0" name="Oval 4099">
                  <a:extLst>
                    <a:ext uri="{FF2B5EF4-FFF2-40B4-BE49-F238E27FC236}">
                      <a16:creationId xmlns:a16="http://schemas.microsoft.com/office/drawing/2014/main" id="{C8CCF32A-112D-703D-98BF-39F82BF13E6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01" name="Oval 4100">
                  <a:extLst>
                    <a:ext uri="{FF2B5EF4-FFF2-40B4-BE49-F238E27FC236}">
                      <a16:creationId xmlns:a16="http://schemas.microsoft.com/office/drawing/2014/main" id="{A6F9ADB8-D09D-96C6-C40D-9C4A9FBE306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5" name="Group 4084">
                <a:extLst>
                  <a:ext uri="{FF2B5EF4-FFF2-40B4-BE49-F238E27FC236}">
                    <a16:creationId xmlns:a16="http://schemas.microsoft.com/office/drawing/2014/main" id="{26F6473C-5A91-7518-202E-96482D2A2E29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26B23869-A82C-2B1F-DEC7-88803C17225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7" name="Oval 4096">
                  <a:extLst>
                    <a:ext uri="{FF2B5EF4-FFF2-40B4-BE49-F238E27FC236}">
                      <a16:creationId xmlns:a16="http://schemas.microsoft.com/office/drawing/2014/main" id="{3E54F1AE-6635-70AB-F1F8-9770C898650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E4475274-D71B-F15A-E828-17E602C08AD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6" name="Group 4085">
                <a:extLst>
                  <a:ext uri="{FF2B5EF4-FFF2-40B4-BE49-F238E27FC236}">
                    <a16:creationId xmlns:a16="http://schemas.microsoft.com/office/drawing/2014/main" id="{6544D8EF-A561-8E2B-D4D6-FD5105BD8543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93" name="Oval 4092">
                  <a:extLst>
                    <a:ext uri="{FF2B5EF4-FFF2-40B4-BE49-F238E27FC236}">
                      <a16:creationId xmlns:a16="http://schemas.microsoft.com/office/drawing/2014/main" id="{7A7E7F36-E8F4-B1BD-A257-4250D3B34E3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4" name="Oval 4093">
                  <a:extLst>
                    <a:ext uri="{FF2B5EF4-FFF2-40B4-BE49-F238E27FC236}">
                      <a16:creationId xmlns:a16="http://schemas.microsoft.com/office/drawing/2014/main" id="{C985B239-15B3-958F-A2DC-7830E6C6B1A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5" name="Oval 4094">
                  <a:extLst>
                    <a:ext uri="{FF2B5EF4-FFF2-40B4-BE49-F238E27FC236}">
                      <a16:creationId xmlns:a16="http://schemas.microsoft.com/office/drawing/2014/main" id="{74EEDB1E-159B-2B60-F2F2-6A9D1DEFD71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87" name="Group 4086">
                <a:extLst>
                  <a:ext uri="{FF2B5EF4-FFF2-40B4-BE49-F238E27FC236}">
                    <a16:creationId xmlns:a16="http://schemas.microsoft.com/office/drawing/2014/main" id="{377748A4-72A1-E8E9-8FBF-4870A031F805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88" name="Oval 4087">
                  <a:extLst>
                    <a:ext uri="{FF2B5EF4-FFF2-40B4-BE49-F238E27FC236}">
                      <a16:creationId xmlns:a16="http://schemas.microsoft.com/office/drawing/2014/main" id="{75DFDB04-0BBA-947E-0AAD-683A1D8B92A3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9" name="Oval 4088">
                  <a:extLst>
                    <a:ext uri="{FF2B5EF4-FFF2-40B4-BE49-F238E27FC236}">
                      <a16:creationId xmlns:a16="http://schemas.microsoft.com/office/drawing/2014/main" id="{53758026-2965-CC26-4BEE-65784306644A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0" name="Oval 4089">
                  <a:extLst>
                    <a:ext uri="{FF2B5EF4-FFF2-40B4-BE49-F238E27FC236}">
                      <a16:creationId xmlns:a16="http://schemas.microsoft.com/office/drawing/2014/main" id="{43C05D6E-B259-D4D1-43CF-3170490D093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1" name="Oval 4090">
                  <a:extLst>
                    <a:ext uri="{FF2B5EF4-FFF2-40B4-BE49-F238E27FC236}">
                      <a16:creationId xmlns:a16="http://schemas.microsoft.com/office/drawing/2014/main" id="{B377E2F5-3B0E-BC5D-658B-D51D799A600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2" name="Oval 4091">
                  <a:extLst>
                    <a:ext uri="{FF2B5EF4-FFF2-40B4-BE49-F238E27FC236}">
                      <a16:creationId xmlns:a16="http://schemas.microsoft.com/office/drawing/2014/main" id="{264AE39A-84C7-6B4F-91A2-E8069AE76ED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3" name="Group 3562">
              <a:extLst>
                <a:ext uri="{FF2B5EF4-FFF2-40B4-BE49-F238E27FC236}">
                  <a16:creationId xmlns:a16="http://schemas.microsoft.com/office/drawing/2014/main" id="{BD97706F-B67C-615F-B845-3472CBF80EBC}"/>
                </a:ext>
              </a:extLst>
            </p:cNvPr>
            <p:cNvGrpSpPr/>
            <p:nvPr/>
          </p:nvGrpSpPr>
          <p:grpSpPr>
            <a:xfrm rot="11011265">
              <a:off x="2408461" y="3763662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047" name="Group 4046">
                <a:extLst>
                  <a:ext uri="{FF2B5EF4-FFF2-40B4-BE49-F238E27FC236}">
                    <a16:creationId xmlns:a16="http://schemas.microsoft.com/office/drawing/2014/main" id="{9DF62127-9172-4644-85AE-D71B73C674F7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76" name="Oval 4075">
                  <a:extLst>
                    <a:ext uri="{FF2B5EF4-FFF2-40B4-BE49-F238E27FC236}">
                      <a16:creationId xmlns:a16="http://schemas.microsoft.com/office/drawing/2014/main" id="{0CE5FAD3-CE55-A765-C095-1614F6CA858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7" name="Oval 4076">
                  <a:extLst>
                    <a:ext uri="{FF2B5EF4-FFF2-40B4-BE49-F238E27FC236}">
                      <a16:creationId xmlns:a16="http://schemas.microsoft.com/office/drawing/2014/main" id="{7648E022-390F-A188-1EB3-C40E4F4692C8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8" name="Oval 4077">
                  <a:extLst>
                    <a:ext uri="{FF2B5EF4-FFF2-40B4-BE49-F238E27FC236}">
                      <a16:creationId xmlns:a16="http://schemas.microsoft.com/office/drawing/2014/main" id="{E3696E36-E40C-8D3B-DB71-17065077CEB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9" name="Oval 4078">
                  <a:extLst>
                    <a:ext uri="{FF2B5EF4-FFF2-40B4-BE49-F238E27FC236}">
                      <a16:creationId xmlns:a16="http://schemas.microsoft.com/office/drawing/2014/main" id="{4366F773-0060-29EB-24E3-0B6EFCF0E00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0" name="Oval 4079">
                  <a:extLst>
                    <a:ext uri="{FF2B5EF4-FFF2-40B4-BE49-F238E27FC236}">
                      <a16:creationId xmlns:a16="http://schemas.microsoft.com/office/drawing/2014/main" id="{04123706-98AD-024C-B500-00D0D2E3175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48" name="Group 4047">
                <a:extLst>
                  <a:ext uri="{FF2B5EF4-FFF2-40B4-BE49-F238E27FC236}">
                    <a16:creationId xmlns:a16="http://schemas.microsoft.com/office/drawing/2014/main" id="{6A7F9866-0215-3027-38B4-99822434FA9C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71" name="Oval 4070">
                  <a:extLst>
                    <a:ext uri="{FF2B5EF4-FFF2-40B4-BE49-F238E27FC236}">
                      <a16:creationId xmlns:a16="http://schemas.microsoft.com/office/drawing/2014/main" id="{C24A639C-DF63-9A8C-A665-B517397C1EF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2" name="Oval 4071">
                  <a:extLst>
                    <a:ext uri="{FF2B5EF4-FFF2-40B4-BE49-F238E27FC236}">
                      <a16:creationId xmlns:a16="http://schemas.microsoft.com/office/drawing/2014/main" id="{1A1CBCB0-3EC6-93EC-0099-86C997B6AD08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3" name="Oval 4072">
                  <a:extLst>
                    <a:ext uri="{FF2B5EF4-FFF2-40B4-BE49-F238E27FC236}">
                      <a16:creationId xmlns:a16="http://schemas.microsoft.com/office/drawing/2014/main" id="{CB9367ED-2496-AED0-01A1-7DDB808C7A3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4" name="Oval 4073">
                  <a:extLst>
                    <a:ext uri="{FF2B5EF4-FFF2-40B4-BE49-F238E27FC236}">
                      <a16:creationId xmlns:a16="http://schemas.microsoft.com/office/drawing/2014/main" id="{CFBC9F36-9759-0287-FAAA-1BB3855850C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5" name="Oval 4074">
                  <a:extLst>
                    <a:ext uri="{FF2B5EF4-FFF2-40B4-BE49-F238E27FC236}">
                      <a16:creationId xmlns:a16="http://schemas.microsoft.com/office/drawing/2014/main" id="{11A7CC58-DD25-08B9-2925-5841494DB3A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49" name="Group 4048">
                <a:extLst>
                  <a:ext uri="{FF2B5EF4-FFF2-40B4-BE49-F238E27FC236}">
                    <a16:creationId xmlns:a16="http://schemas.microsoft.com/office/drawing/2014/main" id="{8028AC11-513D-75FA-44B1-282EDCBD1362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68" name="Oval 4067">
                  <a:extLst>
                    <a:ext uri="{FF2B5EF4-FFF2-40B4-BE49-F238E27FC236}">
                      <a16:creationId xmlns:a16="http://schemas.microsoft.com/office/drawing/2014/main" id="{FCE9052E-BA19-AEF4-5DF6-BD89AE352A5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9" name="Oval 4068">
                  <a:extLst>
                    <a:ext uri="{FF2B5EF4-FFF2-40B4-BE49-F238E27FC236}">
                      <a16:creationId xmlns:a16="http://schemas.microsoft.com/office/drawing/2014/main" id="{CAC848DB-4F18-A930-15A7-EC2D70C72B6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0" name="Oval 4069">
                  <a:extLst>
                    <a:ext uri="{FF2B5EF4-FFF2-40B4-BE49-F238E27FC236}">
                      <a16:creationId xmlns:a16="http://schemas.microsoft.com/office/drawing/2014/main" id="{FC0FB3CB-920E-D5FA-B46E-D173D286BED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50" name="Group 4049">
                <a:extLst>
                  <a:ext uri="{FF2B5EF4-FFF2-40B4-BE49-F238E27FC236}">
                    <a16:creationId xmlns:a16="http://schemas.microsoft.com/office/drawing/2014/main" id="{ED94AA4B-3AB1-3E64-A7EB-EE60C6B27556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65" name="Oval 4064">
                  <a:extLst>
                    <a:ext uri="{FF2B5EF4-FFF2-40B4-BE49-F238E27FC236}">
                      <a16:creationId xmlns:a16="http://schemas.microsoft.com/office/drawing/2014/main" id="{24F8E39F-F7A4-49FD-8C38-980FA25B77D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6" name="Oval 4065">
                  <a:extLst>
                    <a:ext uri="{FF2B5EF4-FFF2-40B4-BE49-F238E27FC236}">
                      <a16:creationId xmlns:a16="http://schemas.microsoft.com/office/drawing/2014/main" id="{1840BF2E-A967-B314-260F-69DCA0B9E8E6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7" name="Oval 4066">
                  <a:extLst>
                    <a:ext uri="{FF2B5EF4-FFF2-40B4-BE49-F238E27FC236}">
                      <a16:creationId xmlns:a16="http://schemas.microsoft.com/office/drawing/2014/main" id="{03BEB6E2-01F3-9768-4AC1-617E694F2E5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51" name="Group 4050">
                <a:extLst>
                  <a:ext uri="{FF2B5EF4-FFF2-40B4-BE49-F238E27FC236}">
                    <a16:creationId xmlns:a16="http://schemas.microsoft.com/office/drawing/2014/main" id="{3727D53B-12BE-DE6F-A555-49E6CB5CF9C7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62" name="Oval 4061">
                  <a:extLst>
                    <a:ext uri="{FF2B5EF4-FFF2-40B4-BE49-F238E27FC236}">
                      <a16:creationId xmlns:a16="http://schemas.microsoft.com/office/drawing/2014/main" id="{DEAF0B10-D695-2E2D-2544-B9069E3AB34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3" name="Oval 4062">
                  <a:extLst>
                    <a:ext uri="{FF2B5EF4-FFF2-40B4-BE49-F238E27FC236}">
                      <a16:creationId xmlns:a16="http://schemas.microsoft.com/office/drawing/2014/main" id="{9D03E453-FEBC-B1C7-7704-42CB5C3F23A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4" name="Oval 4063">
                  <a:extLst>
                    <a:ext uri="{FF2B5EF4-FFF2-40B4-BE49-F238E27FC236}">
                      <a16:creationId xmlns:a16="http://schemas.microsoft.com/office/drawing/2014/main" id="{E8E9F02B-6B34-824F-3E2B-DA139BCB88B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52" name="Group 4051">
                <a:extLst>
                  <a:ext uri="{FF2B5EF4-FFF2-40B4-BE49-F238E27FC236}">
                    <a16:creationId xmlns:a16="http://schemas.microsoft.com/office/drawing/2014/main" id="{2D42CF9F-4808-F4FF-E615-55ADA9A3E83B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59" name="Oval 4058">
                  <a:extLst>
                    <a:ext uri="{FF2B5EF4-FFF2-40B4-BE49-F238E27FC236}">
                      <a16:creationId xmlns:a16="http://schemas.microsoft.com/office/drawing/2014/main" id="{D0F5B264-B9D1-BF62-58F8-F7BB3F08F29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0" name="Oval 4059">
                  <a:extLst>
                    <a:ext uri="{FF2B5EF4-FFF2-40B4-BE49-F238E27FC236}">
                      <a16:creationId xmlns:a16="http://schemas.microsoft.com/office/drawing/2014/main" id="{F806C3EE-8006-6441-DEC9-01155E70573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1" name="Oval 4060">
                  <a:extLst>
                    <a:ext uri="{FF2B5EF4-FFF2-40B4-BE49-F238E27FC236}">
                      <a16:creationId xmlns:a16="http://schemas.microsoft.com/office/drawing/2014/main" id="{1F2E4DE2-7411-2B81-6739-33BF34FABAC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53" name="Group 4052">
                <a:extLst>
                  <a:ext uri="{FF2B5EF4-FFF2-40B4-BE49-F238E27FC236}">
                    <a16:creationId xmlns:a16="http://schemas.microsoft.com/office/drawing/2014/main" id="{C1722B15-F528-E303-E84E-B229D9EB4B47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54" name="Oval 4053">
                  <a:extLst>
                    <a:ext uri="{FF2B5EF4-FFF2-40B4-BE49-F238E27FC236}">
                      <a16:creationId xmlns:a16="http://schemas.microsoft.com/office/drawing/2014/main" id="{E008E252-8C8A-A292-D373-BD6F53CD018A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5" name="Oval 4054">
                  <a:extLst>
                    <a:ext uri="{FF2B5EF4-FFF2-40B4-BE49-F238E27FC236}">
                      <a16:creationId xmlns:a16="http://schemas.microsoft.com/office/drawing/2014/main" id="{5B888713-B304-1AF9-93C5-D3AB562B387A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6" name="Oval 4055">
                  <a:extLst>
                    <a:ext uri="{FF2B5EF4-FFF2-40B4-BE49-F238E27FC236}">
                      <a16:creationId xmlns:a16="http://schemas.microsoft.com/office/drawing/2014/main" id="{A1E26A4D-43DE-665D-8007-65D1A95BC99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7" name="Oval 4056">
                  <a:extLst>
                    <a:ext uri="{FF2B5EF4-FFF2-40B4-BE49-F238E27FC236}">
                      <a16:creationId xmlns:a16="http://schemas.microsoft.com/office/drawing/2014/main" id="{EA7E3144-D58E-2B2F-E646-21259D9425F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8" name="Oval 4057">
                  <a:extLst>
                    <a:ext uri="{FF2B5EF4-FFF2-40B4-BE49-F238E27FC236}">
                      <a16:creationId xmlns:a16="http://schemas.microsoft.com/office/drawing/2014/main" id="{CB85AF8C-053B-BD28-FB56-340A407C7DA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4" name="Group 3563">
              <a:extLst>
                <a:ext uri="{FF2B5EF4-FFF2-40B4-BE49-F238E27FC236}">
                  <a16:creationId xmlns:a16="http://schemas.microsoft.com/office/drawing/2014/main" id="{1C9CF07B-FDAD-5038-FB44-9E91E8FE3CE0}"/>
                </a:ext>
              </a:extLst>
            </p:cNvPr>
            <p:cNvGrpSpPr/>
            <p:nvPr/>
          </p:nvGrpSpPr>
          <p:grpSpPr>
            <a:xfrm rot="328452">
              <a:off x="2163299" y="3419605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4013" name="Group 4012">
                <a:extLst>
                  <a:ext uri="{FF2B5EF4-FFF2-40B4-BE49-F238E27FC236}">
                    <a16:creationId xmlns:a16="http://schemas.microsoft.com/office/drawing/2014/main" id="{A8480C02-3539-97C6-A497-CB2AD4890BFC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42" name="Oval 4041">
                  <a:extLst>
                    <a:ext uri="{FF2B5EF4-FFF2-40B4-BE49-F238E27FC236}">
                      <a16:creationId xmlns:a16="http://schemas.microsoft.com/office/drawing/2014/main" id="{B87FF664-6A1D-4AA6-CAA1-D941E194650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3" name="Oval 4042">
                  <a:extLst>
                    <a:ext uri="{FF2B5EF4-FFF2-40B4-BE49-F238E27FC236}">
                      <a16:creationId xmlns:a16="http://schemas.microsoft.com/office/drawing/2014/main" id="{64305808-E6DC-1BBD-9CA7-E93E2AE74C41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4" name="Oval 4043">
                  <a:extLst>
                    <a:ext uri="{FF2B5EF4-FFF2-40B4-BE49-F238E27FC236}">
                      <a16:creationId xmlns:a16="http://schemas.microsoft.com/office/drawing/2014/main" id="{6D6856D6-D565-3251-1184-3A703E87D8A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5" name="Oval 4044">
                  <a:extLst>
                    <a:ext uri="{FF2B5EF4-FFF2-40B4-BE49-F238E27FC236}">
                      <a16:creationId xmlns:a16="http://schemas.microsoft.com/office/drawing/2014/main" id="{5C0F6CAE-A438-E9B8-118B-8D455084747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6" name="Oval 4045">
                  <a:extLst>
                    <a:ext uri="{FF2B5EF4-FFF2-40B4-BE49-F238E27FC236}">
                      <a16:creationId xmlns:a16="http://schemas.microsoft.com/office/drawing/2014/main" id="{375E4DF6-918F-0FBE-1BDD-39175701E25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4" name="Group 4013">
                <a:extLst>
                  <a:ext uri="{FF2B5EF4-FFF2-40B4-BE49-F238E27FC236}">
                    <a16:creationId xmlns:a16="http://schemas.microsoft.com/office/drawing/2014/main" id="{F7DAC7CE-C27C-A011-BF1B-739BB221F527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37" name="Oval 4036">
                  <a:extLst>
                    <a:ext uri="{FF2B5EF4-FFF2-40B4-BE49-F238E27FC236}">
                      <a16:creationId xmlns:a16="http://schemas.microsoft.com/office/drawing/2014/main" id="{D5EAD6E9-6C4B-1F54-ABF7-7B6A7EA47ED6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8" name="Oval 4037">
                  <a:extLst>
                    <a:ext uri="{FF2B5EF4-FFF2-40B4-BE49-F238E27FC236}">
                      <a16:creationId xmlns:a16="http://schemas.microsoft.com/office/drawing/2014/main" id="{6102FA15-B4C2-DB42-8DE4-94031DB60BC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9" name="Oval 4038">
                  <a:extLst>
                    <a:ext uri="{FF2B5EF4-FFF2-40B4-BE49-F238E27FC236}">
                      <a16:creationId xmlns:a16="http://schemas.microsoft.com/office/drawing/2014/main" id="{1E8C5961-5604-F411-8096-C5F27B3252E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0" name="Oval 4039">
                  <a:extLst>
                    <a:ext uri="{FF2B5EF4-FFF2-40B4-BE49-F238E27FC236}">
                      <a16:creationId xmlns:a16="http://schemas.microsoft.com/office/drawing/2014/main" id="{CFEA8305-35C5-F57D-8F84-B37B4B6306F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1" name="Oval 4040">
                  <a:extLst>
                    <a:ext uri="{FF2B5EF4-FFF2-40B4-BE49-F238E27FC236}">
                      <a16:creationId xmlns:a16="http://schemas.microsoft.com/office/drawing/2014/main" id="{233ACD39-4FCB-11BF-85DC-0992D048446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5" name="Group 4014">
                <a:extLst>
                  <a:ext uri="{FF2B5EF4-FFF2-40B4-BE49-F238E27FC236}">
                    <a16:creationId xmlns:a16="http://schemas.microsoft.com/office/drawing/2014/main" id="{190A09F7-4BD3-593D-DAAD-49F8E28AD234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34" name="Oval 4033">
                  <a:extLst>
                    <a:ext uri="{FF2B5EF4-FFF2-40B4-BE49-F238E27FC236}">
                      <a16:creationId xmlns:a16="http://schemas.microsoft.com/office/drawing/2014/main" id="{FC3B3447-805B-FE40-4B7C-F68D585D1D8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5" name="Oval 4034">
                  <a:extLst>
                    <a:ext uri="{FF2B5EF4-FFF2-40B4-BE49-F238E27FC236}">
                      <a16:creationId xmlns:a16="http://schemas.microsoft.com/office/drawing/2014/main" id="{16033945-674E-74C4-7436-1E8D841D9CE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6" name="Oval 4035">
                  <a:extLst>
                    <a:ext uri="{FF2B5EF4-FFF2-40B4-BE49-F238E27FC236}">
                      <a16:creationId xmlns:a16="http://schemas.microsoft.com/office/drawing/2014/main" id="{D39D2B55-AA5A-3E78-339C-B79CCF84A4A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6" name="Group 4015">
                <a:extLst>
                  <a:ext uri="{FF2B5EF4-FFF2-40B4-BE49-F238E27FC236}">
                    <a16:creationId xmlns:a16="http://schemas.microsoft.com/office/drawing/2014/main" id="{579FD7A8-BC4A-BA06-760F-9F3445D77ED7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31" name="Oval 4030">
                  <a:extLst>
                    <a:ext uri="{FF2B5EF4-FFF2-40B4-BE49-F238E27FC236}">
                      <a16:creationId xmlns:a16="http://schemas.microsoft.com/office/drawing/2014/main" id="{6DDFC0C8-0978-558F-1FD3-597E5B57A4F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2" name="Oval 4031">
                  <a:extLst>
                    <a:ext uri="{FF2B5EF4-FFF2-40B4-BE49-F238E27FC236}">
                      <a16:creationId xmlns:a16="http://schemas.microsoft.com/office/drawing/2014/main" id="{9E3E0D98-C047-4628-F942-5EEBF5098BEC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3" name="Oval 4032">
                  <a:extLst>
                    <a:ext uri="{FF2B5EF4-FFF2-40B4-BE49-F238E27FC236}">
                      <a16:creationId xmlns:a16="http://schemas.microsoft.com/office/drawing/2014/main" id="{5840531D-4FFF-28C8-B8DC-5F818766115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7" name="Group 4016">
                <a:extLst>
                  <a:ext uri="{FF2B5EF4-FFF2-40B4-BE49-F238E27FC236}">
                    <a16:creationId xmlns:a16="http://schemas.microsoft.com/office/drawing/2014/main" id="{F4886961-4DBF-1FA1-0D0A-F0BF9787E6C4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28" name="Oval 4027">
                  <a:extLst>
                    <a:ext uri="{FF2B5EF4-FFF2-40B4-BE49-F238E27FC236}">
                      <a16:creationId xmlns:a16="http://schemas.microsoft.com/office/drawing/2014/main" id="{BB9BE4FD-6675-DD8F-0F92-64BADDCBB342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9" name="Oval 4028">
                  <a:extLst>
                    <a:ext uri="{FF2B5EF4-FFF2-40B4-BE49-F238E27FC236}">
                      <a16:creationId xmlns:a16="http://schemas.microsoft.com/office/drawing/2014/main" id="{2993A266-22FB-B176-F873-C6327273297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30" name="Oval 4029">
                  <a:extLst>
                    <a:ext uri="{FF2B5EF4-FFF2-40B4-BE49-F238E27FC236}">
                      <a16:creationId xmlns:a16="http://schemas.microsoft.com/office/drawing/2014/main" id="{1EF822DA-EE6A-B28D-57A1-673E6BDAF92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8" name="Group 4017">
                <a:extLst>
                  <a:ext uri="{FF2B5EF4-FFF2-40B4-BE49-F238E27FC236}">
                    <a16:creationId xmlns:a16="http://schemas.microsoft.com/office/drawing/2014/main" id="{5CB492AC-D43A-685B-9865-387C81869B56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25" name="Oval 4024">
                  <a:extLst>
                    <a:ext uri="{FF2B5EF4-FFF2-40B4-BE49-F238E27FC236}">
                      <a16:creationId xmlns:a16="http://schemas.microsoft.com/office/drawing/2014/main" id="{752C922E-909A-7D82-1486-DA2236F49CA6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6" name="Oval 4025">
                  <a:extLst>
                    <a:ext uri="{FF2B5EF4-FFF2-40B4-BE49-F238E27FC236}">
                      <a16:creationId xmlns:a16="http://schemas.microsoft.com/office/drawing/2014/main" id="{D8807901-6AB9-479E-2972-E115BA9CB01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7" name="Oval 4026">
                  <a:extLst>
                    <a:ext uri="{FF2B5EF4-FFF2-40B4-BE49-F238E27FC236}">
                      <a16:creationId xmlns:a16="http://schemas.microsoft.com/office/drawing/2014/main" id="{AE54D738-C236-8B5B-D5F1-2C6D665C59E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9" name="Group 4018">
                <a:extLst>
                  <a:ext uri="{FF2B5EF4-FFF2-40B4-BE49-F238E27FC236}">
                    <a16:creationId xmlns:a16="http://schemas.microsoft.com/office/drawing/2014/main" id="{86710C58-216F-F174-6131-CB8DC81E9C61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20" name="Oval 4019">
                  <a:extLst>
                    <a:ext uri="{FF2B5EF4-FFF2-40B4-BE49-F238E27FC236}">
                      <a16:creationId xmlns:a16="http://schemas.microsoft.com/office/drawing/2014/main" id="{3878196B-56EC-D376-838E-4E59FD130B82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1" name="Oval 4020">
                  <a:extLst>
                    <a:ext uri="{FF2B5EF4-FFF2-40B4-BE49-F238E27FC236}">
                      <a16:creationId xmlns:a16="http://schemas.microsoft.com/office/drawing/2014/main" id="{3C69B6D2-D041-285E-89D9-7FC3F065199A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2" name="Oval 4021">
                  <a:extLst>
                    <a:ext uri="{FF2B5EF4-FFF2-40B4-BE49-F238E27FC236}">
                      <a16:creationId xmlns:a16="http://schemas.microsoft.com/office/drawing/2014/main" id="{B0497B9D-D3F7-0D57-5971-0BD1B255E50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3" name="Oval 4022">
                  <a:extLst>
                    <a:ext uri="{FF2B5EF4-FFF2-40B4-BE49-F238E27FC236}">
                      <a16:creationId xmlns:a16="http://schemas.microsoft.com/office/drawing/2014/main" id="{9AFA3A68-CC17-3542-2881-640E53E3190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24" name="Oval 4023">
                  <a:extLst>
                    <a:ext uri="{FF2B5EF4-FFF2-40B4-BE49-F238E27FC236}">
                      <a16:creationId xmlns:a16="http://schemas.microsoft.com/office/drawing/2014/main" id="{41869B14-B5D8-44FF-FAE4-12B0605A230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5" name="Group 3564">
              <a:extLst>
                <a:ext uri="{FF2B5EF4-FFF2-40B4-BE49-F238E27FC236}">
                  <a16:creationId xmlns:a16="http://schemas.microsoft.com/office/drawing/2014/main" id="{E4046F6D-05FE-889C-A1C5-78D7688B2421}"/>
                </a:ext>
              </a:extLst>
            </p:cNvPr>
            <p:cNvGrpSpPr/>
            <p:nvPr/>
          </p:nvGrpSpPr>
          <p:grpSpPr>
            <a:xfrm rot="14844118">
              <a:off x="2838354" y="4321570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979" name="Group 3978">
                <a:extLst>
                  <a:ext uri="{FF2B5EF4-FFF2-40B4-BE49-F238E27FC236}">
                    <a16:creationId xmlns:a16="http://schemas.microsoft.com/office/drawing/2014/main" id="{37FD937E-8A3A-18ED-3E70-AB564AA28A72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08" name="Oval 4007">
                  <a:extLst>
                    <a:ext uri="{FF2B5EF4-FFF2-40B4-BE49-F238E27FC236}">
                      <a16:creationId xmlns:a16="http://schemas.microsoft.com/office/drawing/2014/main" id="{C206D81A-ECF9-7211-519F-2D698CC49503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9" name="Oval 4008">
                  <a:extLst>
                    <a:ext uri="{FF2B5EF4-FFF2-40B4-BE49-F238E27FC236}">
                      <a16:creationId xmlns:a16="http://schemas.microsoft.com/office/drawing/2014/main" id="{BAA36E02-CFD6-97BA-A9FC-EB9D84507649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10" name="Oval 4009">
                  <a:extLst>
                    <a:ext uri="{FF2B5EF4-FFF2-40B4-BE49-F238E27FC236}">
                      <a16:creationId xmlns:a16="http://schemas.microsoft.com/office/drawing/2014/main" id="{8C5E2FD0-96BF-FC05-546E-D9C7D4F413C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11" name="Oval 4010">
                  <a:extLst>
                    <a:ext uri="{FF2B5EF4-FFF2-40B4-BE49-F238E27FC236}">
                      <a16:creationId xmlns:a16="http://schemas.microsoft.com/office/drawing/2014/main" id="{5A9A40C2-9F17-1BE8-F0AB-D8A58D8C320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12" name="Oval 4011">
                  <a:extLst>
                    <a:ext uri="{FF2B5EF4-FFF2-40B4-BE49-F238E27FC236}">
                      <a16:creationId xmlns:a16="http://schemas.microsoft.com/office/drawing/2014/main" id="{2E1B0874-252A-058E-5AC3-CC07F661045A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0" name="Group 3979">
                <a:extLst>
                  <a:ext uri="{FF2B5EF4-FFF2-40B4-BE49-F238E27FC236}">
                    <a16:creationId xmlns:a16="http://schemas.microsoft.com/office/drawing/2014/main" id="{90D36C39-DF39-79F8-B9F8-9D648C6A1805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4003" name="Oval 4002">
                  <a:extLst>
                    <a:ext uri="{FF2B5EF4-FFF2-40B4-BE49-F238E27FC236}">
                      <a16:creationId xmlns:a16="http://schemas.microsoft.com/office/drawing/2014/main" id="{B14A599F-63E5-8C65-29CF-909AD0B04F74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4" name="Oval 4003">
                  <a:extLst>
                    <a:ext uri="{FF2B5EF4-FFF2-40B4-BE49-F238E27FC236}">
                      <a16:creationId xmlns:a16="http://schemas.microsoft.com/office/drawing/2014/main" id="{F2FAE717-A1AF-3400-9808-DDF32BDC333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5" name="Oval 4004">
                  <a:extLst>
                    <a:ext uri="{FF2B5EF4-FFF2-40B4-BE49-F238E27FC236}">
                      <a16:creationId xmlns:a16="http://schemas.microsoft.com/office/drawing/2014/main" id="{E3B03CF5-7B9B-E92F-426A-34153029C3B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6" name="Oval 4005">
                  <a:extLst>
                    <a:ext uri="{FF2B5EF4-FFF2-40B4-BE49-F238E27FC236}">
                      <a16:creationId xmlns:a16="http://schemas.microsoft.com/office/drawing/2014/main" id="{D04BFAB8-585D-D4FE-E8D8-1147CE0BC11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7" name="Oval 4006">
                  <a:extLst>
                    <a:ext uri="{FF2B5EF4-FFF2-40B4-BE49-F238E27FC236}">
                      <a16:creationId xmlns:a16="http://schemas.microsoft.com/office/drawing/2014/main" id="{7710349E-1B45-8C06-EE34-AE9DF3D9A90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1" name="Group 3980">
                <a:extLst>
                  <a:ext uri="{FF2B5EF4-FFF2-40B4-BE49-F238E27FC236}">
                    <a16:creationId xmlns:a16="http://schemas.microsoft.com/office/drawing/2014/main" id="{66A056A9-2336-F116-DFD2-6DB8D0EB1383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4000" name="Oval 3999">
                  <a:extLst>
                    <a:ext uri="{FF2B5EF4-FFF2-40B4-BE49-F238E27FC236}">
                      <a16:creationId xmlns:a16="http://schemas.microsoft.com/office/drawing/2014/main" id="{D13EE9BC-ED16-1839-0EA3-C8533244461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1" name="Oval 4000">
                  <a:extLst>
                    <a:ext uri="{FF2B5EF4-FFF2-40B4-BE49-F238E27FC236}">
                      <a16:creationId xmlns:a16="http://schemas.microsoft.com/office/drawing/2014/main" id="{A303A1A0-366F-F5D1-ED17-A67810CE537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02" name="Oval 4001">
                  <a:extLst>
                    <a:ext uri="{FF2B5EF4-FFF2-40B4-BE49-F238E27FC236}">
                      <a16:creationId xmlns:a16="http://schemas.microsoft.com/office/drawing/2014/main" id="{F292AD28-2EFD-F1D7-92CF-924AE8F183B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2" name="Group 3981">
                <a:extLst>
                  <a:ext uri="{FF2B5EF4-FFF2-40B4-BE49-F238E27FC236}">
                    <a16:creationId xmlns:a16="http://schemas.microsoft.com/office/drawing/2014/main" id="{76C67454-BDF9-E5BF-5FBD-22763210704E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97" name="Oval 3996">
                  <a:extLst>
                    <a:ext uri="{FF2B5EF4-FFF2-40B4-BE49-F238E27FC236}">
                      <a16:creationId xmlns:a16="http://schemas.microsoft.com/office/drawing/2014/main" id="{FDA526A9-58D6-0D5D-24A5-DBC777C6437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8" name="Oval 3997">
                  <a:extLst>
                    <a:ext uri="{FF2B5EF4-FFF2-40B4-BE49-F238E27FC236}">
                      <a16:creationId xmlns:a16="http://schemas.microsoft.com/office/drawing/2014/main" id="{CE7E5B00-1126-53C4-FC42-1BB05A78BCA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9" name="Oval 3998">
                  <a:extLst>
                    <a:ext uri="{FF2B5EF4-FFF2-40B4-BE49-F238E27FC236}">
                      <a16:creationId xmlns:a16="http://schemas.microsoft.com/office/drawing/2014/main" id="{171B08C3-3840-A737-DC4A-CF5DCED6701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3" name="Group 3982">
                <a:extLst>
                  <a:ext uri="{FF2B5EF4-FFF2-40B4-BE49-F238E27FC236}">
                    <a16:creationId xmlns:a16="http://schemas.microsoft.com/office/drawing/2014/main" id="{9F055C85-F45A-F2C7-01C6-EABD880480E8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94" name="Oval 3993">
                  <a:extLst>
                    <a:ext uri="{FF2B5EF4-FFF2-40B4-BE49-F238E27FC236}">
                      <a16:creationId xmlns:a16="http://schemas.microsoft.com/office/drawing/2014/main" id="{899B60AA-87D4-3A4A-5B7D-7B58D769342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5" name="Oval 3994">
                  <a:extLst>
                    <a:ext uri="{FF2B5EF4-FFF2-40B4-BE49-F238E27FC236}">
                      <a16:creationId xmlns:a16="http://schemas.microsoft.com/office/drawing/2014/main" id="{56ACAC79-E223-E692-63AF-7F9279F56D7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6" name="Oval 3995">
                  <a:extLst>
                    <a:ext uri="{FF2B5EF4-FFF2-40B4-BE49-F238E27FC236}">
                      <a16:creationId xmlns:a16="http://schemas.microsoft.com/office/drawing/2014/main" id="{41632D6E-9ADF-D113-A5BC-0CB816659D5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4" name="Group 3983">
                <a:extLst>
                  <a:ext uri="{FF2B5EF4-FFF2-40B4-BE49-F238E27FC236}">
                    <a16:creationId xmlns:a16="http://schemas.microsoft.com/office/drawing/2014/main" id="{3FAA99AB-94C5-9AA8-6516-6532A7CCC895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91" name="Oval 3990">
                  <a:extLst>
                    <a:ext uri="{FF2B5EF4-FFF2-40B4-BE49-F238E27FC236}">
                      <a16:creationId xmlns:a16="http://schemas.microsoft.com/office/drawing/2014/main" id="{D5A5473A-CDEF-4AAE-1BCD-691FE960D25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2" name="Oval 3991">
                  <a:extLst>
                    <a:ext uri="{FF2B5EF4-FFF2-40B4-BE49-F238E27FC236}">
                      <a16:creationId xmlns:a16="http://schemas.microsoft.com/office/drawing/2014/main" id="{08E55636-BC96-D220-BFBC-89693BE4EC0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3" name="Oval 3992">
                  <a:extLst>
                    <a:ext uri="{FF2B5EF4-FFF2-40B4-BE49-F238E27FC236}">
                      <a16:creationId xmlns:a16="http://schemas.microsoft.com/office/drawing/2014/main" id="{6049F2A3-1752-D9D7-DEE7-34E68282FA0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5" name="Group 3984">
                <a:extLst>
                  <a:ext uri="{FF2B5EF4-FFF2-40B4-BE49-F238E27FC236}">
                    <a16:creationId xmlns:a16="http://schemas.microsoft.com/office/drawing/2014/main" id="{270F2662-E8FD-1ACD-8D2E-15A5A859786C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86" name="Oval 3985">
                  <a:extLst>
                    <a:ext uri="{FF2B5EF4-FFF2-40B4-BE49-F238E27FC236}">
                      <a16:creationId xmlns:a16="http://schemas.microsoft.com/office/drawing/2014/main" id="{F12F0B96-7642-ED4F-471B-CC3BBD9C3601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87" name="Oval 3986">
                  <a:extLst>
                    <a:ext uri="{FF2B5EF4-FFF2-40B4-BE49-F238E27FC236}">
                      <a16:creationId xmlns:a16="http://schemas.microsoft.com/office/drawing/2014/main" id="{83C1A65D-1296-09C3-D1D4-C1939FF41F23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88" name="Oval 3987">
                  <a:extLst>
                    <a:ext uri="{FF2B5EF4-FFF2-40B4-BE49-F238E27FC236}">
                      <a16:creationId xmlns:a16="http://schemas.microsoft.com/office/drawing/2014/main" id="{FBC76A1B-CF04-6A0C-B100-6C9A0B3652E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89" name="Oval 3988">
                  <a:extLst>
                    <a:ext uri="{FF2B5EF4-FFF2-40B4-BE49-F238E27FC236}">
                      <a16:creationId xmlns:a16="http://schemas.microsoft.com/office/drawing/2014/main" id="{12DEE063-7EAF-D99E-A6CF-8B804B0BE58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90" name="Oval 3989">
                  <a:extLst>
                    <a:ext uri="{FF2B5EF4-FFF2-40B4-BE49-F238E27FC236}">
                      <a16:creationId xmlns:a16="http://schemas.microsoft.com/office/drawing/2014/main" id="{215D6D6F-2E76-4D89-7D93-A65E73494C0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6" name="Group 3565">
              <a:extLst>
                <a:ext uri="{FF2B5EF4-FFF2-40B4-BE49-F238E27FC236}">
                  <a16:creationId xmlns:a16="http://schemas.microsoft.com/office/drawing/2014/main" id="{A0AD72D8-3510-5169-A383-0CB53999954B}"/>
                </a:ext>
              </a:extLst>
            </p:cNvPr>
            <p:cNvGrpSpPr/>
            <p:nvPr/>
          </p:nvGrpSpPr>
          <p:grpSpPr>
            <a:xfrm rot="13512243">
              <a:off x="2190190" y="4468895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945" name="Group 3944">
                <a:extLst>
                  <a:ext uri="{FF2B5EF4-FFF2-40B4-BE49-F238E27FC236}">
                    <a16:creationId xmlns:a16="http://schemas.microsoft.com/office/drawing/2014/main" id="{3D9D71B1-41F3-709D-1EC7-0C15E716BFAB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74" name="Oval 3973">
                  <a:extLst>
                    <a:ext uri="{FF2B5EF4-FFF2-40B4-BE49-F238E27FC236}">
                      <a16:creationId xmlns:a16="http://schemas.microsoft.com/office/drawing/2014/main" id="{2B92FED4-7080-6586-0D2E-F01D52D6E91C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5" name="Oval 3974">
                  <a:extLst>
                    <a:ext uri="{FF2B5EF4-FFF2-40B4-BE49-F238E27FC236}">
                      <a16:creationId xmlns:a16="http://schemas.microsoft.com/office/drawing/2014/main" id="{4F12C726-5B50-4736-E19D-C43227005243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6" name="Oval 3975">
                  <a:extLst>
                    <a:ext uri="{FF2B5EF4-FFF2-40B4-BE49-F238E27FC236}">
                      <a16:creationId xmlns:a16="http://schemas.microsoft.com/office/drawing/2014/main" id="{F8C2F1A1-B4F5-4B94-B218-31E399A3AE1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7" name="Oval 3976">
                  <a:extLst>
                    <a:ext uri="{FF2B5EF4-FFF2-40B4-BE49-F238E27FC236}">
                      <a16:creationId xmlns:a16="http://schemas.microsoft.com/office/drawing/2014/main" id="{44C44619-9FF8-74F1-D7FA-3319E9BAE3C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8" name="Oval 3977">
                  <a:extLst>
                    <a:ext uri="{FF2B5EF4-FFF2-40B4-BE49-F238E27FC236}">
                      <a16:creationId xmlns:a16="http://schemas.microsoft.com/office/drawing/2014/main" id="{EE06A600-DBCE-00A8-774B-70E541E8E73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6" name="Group 3945">
                <a:extLst>
                  <a:ext uri="{FF2B5EF4-FFF2-40B4-BE49-F238E27FC236}">
                    <a16:creationId xmlns:a16="http://schemas.microsoft.com/office/drawing/2014/main" id="{53F601E3-346E-CD8C-D2EE-D0D61792BEF7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69" name="Oval 3968">
                  <a:extLst>
                    <a:ext uri="{FF2B5EF4-FFF2-40B4-BE49-F238E27FC236}">
                      <a16:creationId xmlns:a16="http://schemas.microsoft.com/office/drawing/2014/main" id="{8F221713-8895-5CDF-B3EF-10E90951154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0" name="Oval 3969">
                  <a:extLst>
                    <a:ext uri="{FF2B5EF4-FFF2-40B4-BE49-F238E27FC236}">
                      <a16:creationId xmlns:a16="http://schemas.microsoft.com/office/drawing/2014/main" id="{25F0DCF1-143A-2952-2231-B5D4F853EAA6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1" name="Oval 3970">
                  <a:extLst>
                    <a:ext uri="{FF2B5EF4-FFF2-40B4-BE49-F238E27FC236}">
                      <a16:creationId xmlns:a16="http://schemas.microsoft.com/office/drawing/2014/main" id="{CBB3CD22-0D05-5537-AB90-3F625F17AA08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2" name="Oval 3971">
                  <a:extLst>
                    <a:ext uri="{FF2B5EF4-FFF2-40B4-BE49-F238E27FC236}">
                      <a16:creationId xmlns:a16="http://schemas.microsoft.com/office/drawing/2014/main" id="{8BF94F1E-1B14-B70F-D4C3-F57081BF1DC4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3" name="Oval 3972">
                  <a:extLst>
                    <a:ext uri="{FF2B5EF4-FFF2-40B4-BE49-F238E27FC236}">
                      <a16:creationId xmlns:a16="http://schemas.microsoft.com/office/drawing/2014/main" id="{9E047189-5DAC-3A17-344B-081E921B423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7" name="Group 3946">
                <a:extLst>
                  <a:ext uri="{FF2B5EF4-FFF2-40B4-BE49-F238E27FC236}">
                    <a16:creationId xmlns:a16="http://schemas.microsoft.com/office/drawing/2014/main" id="{56885622-DDE8-FB18-721F-AFBC811C3B81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66" name="Oval 3965">
                  <a:extLst>
                    <a:ext uri="{FF2B5EF4-FFF2-40B4-BE49-F238E27FC236}">
                      <a16:creationId xmlns:a16="http://schemas.microsoft.com/office/drawing/2014/main" id="{E79FE8AC-57A2-EA23-7187-69DF3434A118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7" name="Oval 3966">
                  <a:extLst>
                    <a:ext uri="{FF2B5EF4-FFF2-40B4-BE49-F238E27FC236}">
                      <a16:creationId xmlns:a16="http://schemas.microsoft.com/office/drawing/2014/main" id="{734EFBD9-A4E0-0938-2C7A-F57BB8DF14B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8" name="Oval 3967">
                  <a:extLst>
                    <a:ext uri="{FF2B5EF4-FFF2-40B4-BE49-F238E27FC236}">
                      <a16:creationId xmlns:a16="http://schemas.microsoft.com/office/drawing/2014/main" id="{DBB4D681-2E55-0DD8-3C4E-930C7BE937A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8" name="Group 3947">
                <a:extLst>
                  <a:ext uri="{FF2B5EF4-FFF2-40B4-BE49-F238E27FC236}">
                    <a16:creationId xmlns:a16="http://schemas.microsoft.com/office/drawing/2014/main" id="{4D360289-2EC5-DCF5-6A8B-6C5886AE5E56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63" name="Oval 3962">
                  <a:extLst>
                    <a:ext uri="{FF2B5EF4-FFF2-40B4-BE49-F238E27FC236}">
                      <a16:creationId xmlns:a16="http://schemas.microsoft.com/office/drawing/2014/main" id="{DE601770-8F2B-B9F4-348C-44C0459DFC92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4" name="Oval 3963">
                  <a:extLst>
                    <a:ext uri="{FF2B5EF4-FFF2-40B4-BE49-F238E27FC236}">
                      <a16:creationId xmlns:a16="http://schemas.microsoft.com/office/drawing/2014/main" id="{B01A9EFD-7A2A-76F3-CEB9-3F71F037B62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5" name="Oval 3964">
                  <a:extLst>
                    <a:ext uri="{FF2B5EF4-FFF2-40B4-BE49-F238E27FC236}">
                      <a16:creationId xmlns:a16="http://schemas.microsoft.com/office/drawing/2014/main" id="{D341747A-FB71-43AF-1A4E-AA87D6755AA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9" name="Group 3948">
                <a:extLst>
                  <a:ext uri="{FF2B5EF4-FFF2-40B4-BE49-F238E27FC236}">
                    <a16:creationId xmlns:a16="http://schemas.microsoft.com/office/drawing/2014/main" id="{E5A32A1F-9D10-643D-4B89-0376888CA99E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60" name="Oval 3959">
                  <a:extLst>
                    <a:ext uri="{FF2B5EF4-FFF2-40B4-BE49-F238E27FC236}">
                      <a16:creationId xmlns:a16="http://schemas.microsoft.com/office/drawing/2014/main" id="{B10A6564-F2A3-BA94-B569-27464774787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1" name="Oval 3960">
                  <a:extLst>
                    <a:ext uri="{FF2B5EF4-FFF2-40B4-BE49-F238E27FC236}">
                      <a16:creationId xmlns:a16="http://schemas.microsoft.com/office/drawing/2014/main" id="{F382673A-C6CA-FDAF-B53E-B2D442E2447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62" name="Oval 3961">
                  <a:extLst>
                    <a:ext uri="{FF2B5EF4-FFF2-40B4-BE49-F238E27FC236}">
                      <a16:creationId xmlns:a16="http://schemas.microsoft.com/office/drawing/2014/main" id="{1793C8E6-54D3-BA08-8967-CC9EC846648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50" name="Group 3949">
                <a:extLst>
                  <a:ext uri="{FF2B5EF4-FFF2-40B4-BE49-F238E27FC236}">
                    <a16:creationId xmlns:a16="http://schemas.microsoft.com/office/drawing/2014/main" id="{E70E8EEF-7F59-ACE6-8E97-8FE5471141E0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57" name="Oval 3956">
                  <a:extLst>
                    <a:ext uri="{FF2B5EF4-FFF2-40B4-BE49-F238E27FC236}">
                      <a16:creationId xmlns:a16="http://schemas.microsoft.com/office/drawing/2014/main" id="{E6BBF0B3-4EC8-0126-7585-651360D8482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8" name="Oval 3957">
                  <a:extLst>
                    <a:ext uri="{FF2B5EF4-FFF2-40B4-BE49-F238E27FC236}">
                      <a16:creationId xmlns:a16="http://schemas.microsoft.com/office/drawing/2014/main" id="{9871A920-F7B7-A8C8-2CEB-F957B55C063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9" name="Oval 3958">
                  <a:extLst>
                    <a:ext uri="{FF2B5EF4-FFF2-40B4-BE49-F238E27FC236}">
                      <a16:creationId xmlns:a16="http://schemas.microsoft.com/office/drawing/2014/main" id="{0408BB7F-CB78-6047-CB0A-910823DF000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51" name="Group 3950">
                <a:extLst>
                  <a:ext uri="{FF2B5EF4-FFF2-40B4-BE49-F238E27FC236}">
                    <a16:creationId xmlns:a16="http://schemas.microsoft.com/office/drawing/2014/main" id="{58F3EAD7-46A9-793C-ACDC-950F4568FFB2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52" name="Oval 3951">
                  <a:extLst>
                    <a:ext uri="{FF2B5EF4-FFF2-40B4-BE49-F238E27FC236}">
                      <a16:creationId xmlns:a16="http://schemas.microsoft.com/office/drawing/2014/main" id="{E2C78157-988E-BD9A-15F6-B6656ECB3EC7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3" name="Oval 3952">
                  <a:extLst>
                    <a:ext uri="{FF2B5EF4-FFF2-40B4-BE49-F238E27FC236}">
                      <a16:creationId xmlns:a16="http://schemas.microsoft.com/office/drawing/2014/main" id="{89A6C4DF-57BD-CE66-D43B-1ACBE664D1B0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4" name="Oval 3953">
                  <a:extLst>
                    <a:ext uri="{FF2B5EF4-FFF2-40B4-BE49-F238E27FC236}">
                      <a16:creationId xmlns:a16="http://schemas.microsoft.com/office/drawing/2014/main" id="{97E6C221-9B7A-742F-A008-6BFA98A68A7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5" name="Oval 3954">
                  <a:extLst>
                    <a:ext uri="{FF2B5EF4-FFF2-40B4-BE49-F238E27FC236}">
                      <a16:creationId xmlns:a16="http://schemas.microsoft.com/office/drawing/2014/main" id="{74251098-80B2-4B08-AC60-92E37E8BA8E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6" name="Oval 3955">
                  <a:extLst>
                    <a:ext uri="{FF2B5EF4-FFF2-40B4-BE49-F238E27FC236}">
                      <a16:creationId xmlns:a16="http://schemas.microsoft.com/office/drawing/2014/main" id="{219EAA5C-4B64-651F-7CFB-E06384AB99B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7" name="Group 3566">
              <a:extLst>
                <a:ext uri="{FF2B5EF4-FFF2-40B4-BE49-F238E27FC236}">
                  <a16:creationId xmlns:a16="http://schemas.microsoft.com/office/drawing/2014/main" id="{84799E68-3713-FAB7-2CBC-7E860C1B7F3C}"/>
                </a:ext>
              </a:extLst>
            </p:cNvPr>
            <p:cNvGrpSpPr/>
            <p:nvPr/>
          </p:nvGrpSpPr>
          <p:grpSpPr>
            <a:xfrm rot="8087757" flipV="1">
              <a:off x="2508360" y="4455314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911" name="Group 3910">
                <a:extLst>
                  <a:ext uri="{FF2B5EF4-FFF2-40B4-BE49-F238E27FC236}">
                    <a16:creationId xmlns:a16="http://schemas.microsoft.com/office/drawing/2014/main" id="{96E1D654-9ADC-AA40-D22B-29318F625F36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40" name="Oval 3939">
                  <a:extLst>
                    <a:ext uri="{FF2B5EF4-FFF2-40B4-BE49-F238E27FC236}">
                      <a16:creationId xmlns:a16="http://schemas.microsoft.com/office/drawing/2014/main" id="{F0E5A375-2CAD-3C5B-7D0D-113EFDE36CBF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41" name="Oval 3940">
                  <a:extLst>
                    <a:ext uri="{FF2B5EF4-FFF2-40B4-BE49-F238E27FC236}">
                      <a16:creationId xmlns:a16="http://schemas.microsoft.com/office/drawing/2014/main" id="{DA800079-3B4D-F3C2-D3EC-227B09ED5AD4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42" name="Oval 3941">
                  <a:extLst>
                    <a:ext uri="{FF2B5EF4-FFF2-40B4-BE49-F238E27FC236}">
                      <a16:creationId xmlns:a16="http://schemas.microsoft.com/office/drawing/2014/main" id="{7FEA4B2E-4649-2FD1-6B57-620605DF493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43" name="Oval 3942">
                  <a:extLst>
                    <a:ext uri="{FF2B5EF4-FFF2-40B4-BE49-F238E27FC236}">
                      <a16:creationId xmlns:a16="http://schemas.microsoft.com/office/drawing/2014/main" id="{27843E80-17C4-7DB4-E59C-05E8AE25B64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44" name="Oval 3943">
                  <a:extLst>
                    <a:ext uri="{FF2B5EF4-FFF2-40B4-BE49-F238E27FC236}">
                      <a16:creationId xmlns:a16="http://schemas.microsoft.com/office/drawing/2014/main" id="{746DE028-7C21-366D-F5F9-6530EBD1E58A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2" name="Group 3911">
                <a:extLst>
                  <a:ext uri="{FF2B5EF4-FFF2-40B4-BE49-F238E27FC236}">
                    <a16:creationId xmlns:a16="http://schemas.microsoft.com/office/drawing/2014/main" id="{AC4A881B-262F-BF48-B557-077077BB87B8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35" name="Oval 3934">
                  <a:extLst>
                    <a:ext uri="{FF2B5EF4-FFF2-40B4-BE49-F238E27FC236}">
                      <a16:creationId xmlns:a16="http://schemas.microsoft.com/office/drawing/2014/main" id="{EDFA29CC-A59C-9D64-8D95-0F7CE691EFF7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6" name="Oval 3935">
                  <a:extLst>
                    <a:ext uri="{FF2B5EF4-FFF2-40B4-BE49-F238E27FC236}">
                      <a16:creationId xmlns:a16="http://schemas.microsoft.com/office/drawing/2014/main" id="{35EE9C89-83E6-CD01-8D39-CDAD74082174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7" name="Oval 3936">
                  <a:extLst>
                    <a:ext uri="{FF2B5EF4-FFF2-40B4-BE49-F238E27FC236}">
                      <a16:creationId xmlns:a16="http://schemas.microsoft.com/office/drawing/2014/main" id="{4916C76C-A0F5-5EC4-0254-A9FB7371FE7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8" name="Oval 3937">
                  <a:extLst>
                    <a:ext uri="{FF2B5EF4-FFF2-40B4-BE49-F238E27FC236}">
                      <a16:creationId xmlns:a16="http://schemas.microsoft.com/office/drawing/2014/main" id="{7B53C57C-6AB2-BCC2-9671-F4041522653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9" name="Oval 3938">
                  <a:extLst>
                    <a:ext uri="{FF2B5EF4-FFF2-40B4-BE49-F238E27FC236}">
                      <a16:creationId xmlns:a16="http://schemas.microsoft.com/office/drawing/2014/main" id="{8B530D2F-CBDC-3BBB-1137-16CFCFD8243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3" name="Group 3912">
                <a:extLst>
                  <a:ext uri="{FF2B5EF4-FFF2-40B4-BE49-F238E27FC236}">
                    <a16:creationId xmlns:a16="http://schemas.microsoft.com/office/drawing/2014/main" id="{EFC77280-7221-1AD9-E44C-DB66F6210864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32" name="Oval 3931">
                  <a:extLst>
                    <a:ext uri="{FF2B5EF4-FFF2-40B4-BE49-F238E27FC236}">
                      <a16:creationId xmlns:a16="http://schemas.microsoft.com/office/drawing/2014/main" id="{FDDB5A57-8A59-3B11-E4A0-5C4844581F4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3" name="Oval 3932">
                  <a:extLst>
                    <a:ext uri="{FF2B5EF4-FFF2-40B4-BE49-F238E27FC236}">
                      <a16:creationId xmlns:a16="http://schemas.microsoft.com/office/drawing/2014/main" id="{F86D8C1D-D394-C488-E056-7877AE89891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4" name="Oval 3933">
                  <a:extLst>
                    <a:ext uri="{FF2B5EF4-FFF2-40B4-BE49-F238E27FC236}">
                      <a16:creationId xmlns:a16="http://schemas.microsoft.com/office/drawing/2014/main" id="{F7F8163D-69C6-CEB3-F020-E0CDD7E96CD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4" name="Group 3913">
                <a:extLst>
                  <a:ext uri="{FF2B5EF4-FFF2-40B4-BE49-F238E27FC236}">
                    <a16:creationId xmlns:a16="http://schemas.microsoft.com/office/drawing/2014/main" id="{1FFA2558-B59B-D25A-8D20-C71150F2387E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29" name="Oval 3928">
                  <a:extLst>
                    <a:ext uri="{FF2B5EF4-FFF2-40B4-BE49-F238E27FC236}">
                      <a16:creationId xmlns:a16="http://schemas.microsoft.com/office/drawing/2014/main" id="{BDC2D14B-BEC8-8274-4C24-6FD1A9FD948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0" name="Oval 3929">
                  <a:extLst>
                    <a:ext uri="{FF2B5EF4-FFF2-40B4-BE49-F238E27FC236}">
                      <a16:creationId xmlns:a16="http://schemas.microsoft.com/office/drawing/2014/main" id="{B16F9F29-117B-0A48-9AF1-D7B65A3A1CD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1" name="Oval 3930">
                  <a:extLst>
                    <a:ext uri="{FF2B5EF4-FFF2-40B4-BE49-F238E27FC236}">
                      <a16:creationId xmlns:a16="http://schemas.microsoft.com/office/drawing/2014/main" id="{713FF133-FA40-9E3D-2DEE-CFE9001CE0E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5" name="Group 3914">
                <a:extLst>
                  <a:ext uri="{FF2B5EF4-FFF2-40B4-BE49-F238E27FC236}">
                    <a16:creationId xmlns:a16="http://schemas.microsoft.com/office/drawing/2014/main" id="{0AC87A45-58BF-BBC4-E1C8-0B8AF63B7A92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26" name="Oval 3925">
                  <a:extLst>
                    <a:ext uri="{FF2B5EF4-FFF2-40B4-BE49-F238E27FC236}">
                      <a16:creationId xmlns:a16="http://schemas.microsoft.com/office/drawing/2014/main" id="{2969F551-E5CB-F053-CD90-37EF694AC512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7" name="Oval 3926">
                  <a:extLst>
                    <a:ext uri="{FF2B5EF4-FFF2-40B4-BE49-F238E27FC236}">
                      <a16:creationId xmlns:a16="http://schemas.microsoft.com/office/drawing/2014/main" id="{D2BE1211-D098-FC01-894F-C1C6EF1C103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8" name="Oval 3927">
                  <a:extLst>
                    <a:ext uri="{FF2B5EF4-FFF2-40B4-BE49-F238E27FC236}">
                      <a16:creationId xmlns:a16="http://schemas.microsoft.com/office/drawing/2014/main" id="{B4DB46AF-526A-045F-A070-EFA793ABAE2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6" name="Group 3915">
                <a:extLst>
                  <a:ext uri="{FF2B5EF4-FFF2-40B4-BE49-F238E27FC236}">
                    <a16:creationId xmlns:a16="http://schemas.microsoft.com/office/drawing/2014/main" id="{965F45F8-2096-A286-FFBF-CBC742B69092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923" name="Oval 3922">
                  <a:extLst>
                    <a:ext uri="{FF2B5EF4-FFF2-40B4-BE49-F238E27FC236}">
                      <a16:creationId xmlns:a16="http://schemas.microsoft.com/office/drawing/2014/main" id="{220406E2-D80C-470C-525E-931A623F3AA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4" name="Oval 3923">
                  <a:extLst>
                    <a:ext uri="{FF2B5EF4-FFF2-40B4-BE49-F238E27FC236}">
                      <a16:creationId xmlns:a16="http://schemas.microsoft.com/office/drawing/2014/main" id="{ABC4CFCD-900C-30FA-4E19-63360C61E5F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5" name="Oval 3924">
                  <a:extLst>
                    <a:ext uri="{FF2B5EF4-FFF2-40B4-BE49-F238E27FC236}">
                      <a16:creationId xmlns:a16="http://schemas.microsoft.com/office/drawing/2014/main" id="{9F18378D-4CE8-6962-5A46-49D42D5EFD2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7" name="Group 3916">
                <a:extLst>
                  <a:ext uri="{FF2B5EF4-FFF2-40B4-BE49-F238E27FC236}">
                    <a16:creationId xmlns:a16="http://schemas.microsoft.com/office/drawing/2014/main" id="{7AB4550F-907A-C39A-7B4E-BF4C81199A0D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18" name="Oval 3917">
                  <a:extLst>
                    <a:ext uri="{FF2B5EF4-FFF2-40B4-BE49-F238E27FC236}">
                      <a16:creationId xmlns:a16="http://schemas.microsoft.com/office/drawing/2014/main" id="{22CEFE73-5A54-7663-1062-B961765E6FFC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19" name="Oval 3918">
                  <a:extLst>
                    <a:ext uri="{FF2B5EF4-FFF2-40B4-BE49-F238E27FC236}">
                      <a16:creationId xmlns:a16="http://schemas.microsoft.com/office/drawing/2014/main" id="{BD40F847-C167-1B92-8286-288DBEAC46B5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0" name="Oval 3919">
                  <a:extLst>
                    <a:ext uri="{FF2B5EF4-FFF2-40B4-BE49-F238E27FC236}">
                      <a16:creationId xmlns:a16="http://schemas.microsoft.com/office/drawing/2014/main" id="{0B5B4F11-F0AB-3B39-EE86-44758D73D90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1" name="Oval 3920">
                  <a:extLst>
                    <a:ext uri="{FF2B5EF4-FFF2-40B4-BE49-F238E27FC236}">
                      <a16:creationId xmlns:a16="http://schemas.microsoft.com/office/drawing/2014/main" id="{02AEA6E3-6FBF-1AA3-46AE-FBE2951CA40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22" name="Oval 3921">
                  <a:extLst>
                    <a:ext uri="{FF2B5EF4-FFF2-40B4-BE49-F238E27FC236}">
                      <a16:creationId xmlns:a16="http://schemas.microsoft.com/office/drawing/2014/main" id="{5A218B85-927E-39FD-A193-6886BBA998A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8" name="Group 3567">
              <a:extLst>
                <a:ext uri="{FF2B5EF4-FFF2-40B4-BE49-F238E27FC236}">
                  <a16:creationId xmlns:a16="http://schemas.microsoft.com/office/drawing/2014/main" id="{4130DDB5-631E-C16F-CF8E-4E56348E050E}"/>
                </a:ext>
              </a:extLst>
            </p:cNvPr>
            <p:cNvGrpSpPr/>
            <p:nvPr/>
          </p:nvGrpSpPr>
          <p:grpSpPr>
            <a:xfrm rot="6977372" flipV="1">
              <a:off x="2775862" y="3788056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877" name="Group 3876">
                <a:extLst>
                  <a:ext uri="{FF2B5EF4-FFF2-40B4-BE49-F238E27FC236}">
                    <a16:creationId xmlns:a16="http://schemas.microsoft.com/office/drawing/2014/main" id="{7BFDBC74-17B5-EF4A-A2DD-4380AB4FC6C2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06" name="Oval 3905">
                  <a:extLst>
                    <a:ext uri="{FF2B5EF4-FFF2-40B4-BE49-F238E27FC236}">
                      <a16:creationId xmlns:a16="http://schemas.microsoft.com/office/drawing/2014/main" id="{0AABC695-474A-0DDA-E77F-CC243DCD81A9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7" name="Oval 3906">
                  <a:extLst>
                    <a:ext uri="{FF2B5EF4-FFF2-40B4-BE49-F238E27FC236}">
                      <a16:creationId xmlns:a16="http://schemas.microsoft.com/office/drawing/2014/main" id="{BB5B25C9-72A0-7BC0-CD66-A33C20613E06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8" name="Oval 3907">
                  <a:extLst>
                    <a:ext uri="{FF2B5EF4-FFF2-40B4-BE49-F238E27FC236}">
                      <a16:creationId xmlns:a16="http://schemas.microsoft.com/office/drawing/2014/main" id="{D72BF770-BD6E-8C0E-338A-5E54BDE09218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9" name="Oval 3908">
                  <a:extLst>
                    <a:ext uri="{FF2B5EF4-FFF2-40B4-BE49-F238E27FC236}">
                      <a16:creationId xmlns:a16="http://schemas.microsoft.com/office/drawing/2014/main" id="{869852E8-73C3-FF0D-6B18-B14A8838DE1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10" name="Oval 3909">
                  <a:extLst>
                    <a:ext uri="{FF2B5EF4-FFF2-40B4-BE49-F238E27FC236}">
                      <a16:creationId xmlns:a16="http://schemas.microsoft.com/office/drawing/2014/main" id="{1647B79C-BEEE-645C-F3B3-8C4E72A8DE5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8" name="Group 3877">
                <a:extLst>
                  <a:ext uri="{FF2B5EF4-FFF2-40B4-BE49-F238E27FC236}">
                    <a16:creationId xmlns:a16="http://schemas.microsoft.com/office/drawing/2014/main" id="{FB44AEAD-20ED-55FD-3017-20C68DC01BC5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901" name="Oval 3900">
                  <a:extLst>
                    <a:ext uri="{FF2B5EF4-FFF2-40B4-BE49-F238E27FC236}">
                      <a16:creationId xmlns:a16="http://schemas.microsoft.com/office/drawing/2014/main" id="{4E7AB637-1F2E-79B4-2360-189B3966ED93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2" name="Oval 3901">
                  <a:extLst>
                    <a:ext uri="{FF2B5EF4-FFF2-40B4-BE49-F238E27FC236}">
                      <a16:creationId xmlns:a16="http://schemas.microsoft.com/office/drawing/2014/main" id="{33C1CCD5-6EA8-8868-5261-FBB243933926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3" name="Oval 3902">
                  <a:extLst>
                    <a:ext uri="{FF2B5EF4-FFF2-40B4-BE49-F238E27FC236}">
                      <a16:creationId xmlns:a16="http://schemas.microsoft.com/office/drawing/2014/main" id="{EA4698C6-B924-9A12-9537-C3F2066FCF9C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4" name="Oval 3903">
                  <a:extLst>
                    <a:ext uri="{FF2B5EF4-FFF2-40B4-BE49-F238E27FC236}">
                      <a16:creationId xmlns:a16="http://schemas.microsoft.com/office/drawing/2014/main" id="{3DA64488-86AF-E4BE-4941-DA13B0BF74C4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5" name="Oval 3904">
                  <a:extLst>
                    <a:ext uri="{FF2B5EF4-FFF2-40B4-BE49-F238E27FC236}">
                      <a16:creationId xmlns:a16="http://schemas.microsoft.com/office/drawing/2014/main" id="{E6EC6B13-F31F-47CD-8E1C-C658A002E34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9" name="Group 3878">
                <a:extLst>
                  <a:ext uri="{FF2B5EF4-FFF2-40B4-BE49-F238E27FC236}">
                    <a16:creationId xmlns:a16="http://schemas.microsoft.com/office/drawing/2014/main" id="{C7C92CF5-58C4-D15A-6F3C-2DA59664DC4F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98" name="Oval 3897">
                  <a:extLst>
                    <a:ext uri="{FF2B5EF4-FFF2-40B4-BE49-F238E27FC236}">
                      <a16:creationId xmlns:a16="http://schemas.microsoft.com/office/drawing/2014/main" id="{EA9270CE-0CAE-D40B-4419-41DEDE38C6F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9" name="Oval 3898">
                  <a:extLst>
                    <a:ext uri="{FF2B5EF4-FFF2-40B4-BE49-F238E27FC236}">
                      <a16:creationId xmlns:a16="http://schemas.microsoft.com/office/drawing/2014/main" id="{18AB358D-456E-A8A7-C8A9-291473D69F37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00" name="Oval 3899">
                  <a:extLst>
                    <a:ext uri="{FF2B5EF4-FFF2-40B4-BE49-F238E27FC236}">
                      <a16:creationId xmlns:a16="http://schemas.microsoft.com/office/drawing/2014/main" id="{E04B24EB-D3AB-59B2-13A1-639B4B01E3C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0" name="Group 3879">
                <a:extLst>
                  <a:ext uri="{FF2B5EF4-FFF2-40B4-BE49-F238E27FC236}">
                    <a16:creationId xmlns:a16="http://schemas.microsoft.com/office/drawing/2014/main" id="{E61EA6EF-0802-BFA8-297A-5C1A3FDBF846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95" name="Oval 3894">
                  <a:extLst>
                    <a:ext uri="{FF2B5EF4-FFF2-40B4-BE49-F238E27FC236}">
                      <a16:creationId xmlns:a16="http://schemas.microsoft.com/office/drawing/2014/main" id="{3E739179-0776-647D-E0E6-5FFA586B42F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6" name="Oval 3895">
                  <a:extLst>
                    <a:ext uri="{FF2B5EF4-FFF2-40B4-BE49-F238E27FC236}">
                      <a16:creationId xmlns:a16="http://schemas.microsoft.com/office/drawing/2014/main" id="{6A2D230D-1866-0008-4F0F-A3514B9C1BD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7" name="Oval 3896">
                  <a:extLst>
                    <a:ext uri="{FF2B5EF4-FFF2-40B4-BE49-F238E27FC236}">
                      <a16:creationId xmlns:a16="http://schemas.microsoft.com/office/drawing/2014/main" id="{04F68706-9108-26BA-417E-A94A931FA45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1" name="Group 3880">
                <a:extLst>
                  <a:ext uri="{FF2B5EF4-FFF2-40B4-BE49-F238E27FC236}">
                    <a16:creationId xmlns:a16="http://schemas.microsoft.com/office/drawing/2014/main" id="{F9D64DC6-5EBA-6020-841C-2974A32CD172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92" name="Oval 3891">
                  <a:extLst>
                    <a:ext uri="{FF2B5EF4-FFF2-40B4-BE49-F238E27FC236}">
                      <a16:creationId xmlns:a16="http://schemas.microsoft.com/office/drawing/2014/main" id="{C7F4AF74-E86D-54A1-A35B-BADC3F49BFB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3" name="Oval 3892">
                  <a:extLst>
                    <a:ext uri="{FF2B5EF4-FFF2-40B4-BE49-F238E27FC236}">
                      <a16:creationId xmlns:a16="http://schemas.microsoft.com/office/drawing/2014/main" id="{15CD82D7-FFB7-8183-EB79-A36014CDFE9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4" name="Oval 3893">
                  <a:extLst>
                    <a:ext uri="{FF2B5EF4-FFF2-40B4-BE49-F238E27FC236}">
                      <a16:creationId xmlns:a16="http://schemas.microsoft.com/office/drawing/2014/main" id="{7AA45C32-3492-4E23-70E2-9805E16D7E3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2" name="Group 3881">
                <a:extLst>
                  <a:ext uri="{FF2B5EF4-FFF2-40B4-BE49-F238E27FC236}">
                    <a16:creationId xmlns:a16="http://schemas.microsoft.com/office/drawing/2014/main" id="{9EE23970-ED43-8236-61BA-46EF03F913C1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89" name="Oval 3888">
                  <a:extLst>
                    <a:ext uri="{FF2B5EF4-FFF2-40B4-BE49-F238E27FC236}">
                      <a16:creationId xmlns:a16="http://schemas.microsoft.com/office/drawing/2014/main" id="{62BB6A16-E84A-EF66-AFA3-A58A312E66D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0" name="Oval 3889">
                  <a:extLst>
                    <a:ext uri="{FF2B5EF4-FFF2-40B4-BE49-F238E27FC236}">
                      <a16:creationId xmlns:a16="http://schemas.microsoft.com/office/drawing/2014/main" id="{FA45CEBD-F3B5-765A-8350-7279900F5D3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91" name="Oval 3890">
                  <a:extLst>
                    <a:ext uri="{FF2B5EF4-FFF2-40B4-BE49-F238E27FC236}">
                      <a16:creationId xmlns:a16="http://schemas.microsoft.com/office/drawing/2014/main" id="{EF97B3B0-37DB-1B50-131B-88078E2E36D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3" name="Group 3882">
                <a:extLst>
                  <a:ext uri="{FF2B5EF4-FFF2-40B4-BE49-F238E27FC236}">
                    <a16:creationId xmlns:a16="http://schemas.microsoft.com/office/drawing/2014/main" id="{F1DA45E9-45BA-0DBC-2C99-1E1752FD5479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84" name="Oval 3883">
                  <a:extLst>
                    <a:ext uri="{FF2B5EF4-FFF2-40B4-BE49-F238E27FC236}">
                      <a16:creationId xmlns:a16="http://schemas.microsoft.com/office/drawing/2014/main" id="{98E54C41-9602-229E-1227-231382E1A07D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85" name="Oval 3884">
                  <a:extLst>
                    <a:ext uri="{FF2B5EF4-FFF2-40B4-BE49-F238E27FC236}">
                      <a16:creationId xmlns:a16="http://schemas.microsoft.com/office/drawing/2014/main" id="{55D1977D-E550-E496-0B35-0744B5B4B9C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86" name="Oval 3885">
                  <a:extLst>
                    <a:ext uri="{FF2B5EF4-FFF2-40B4-BE49-F238E27FC236}">
                      <a16:creationId xmlns:a16="http://schemas.microsoft.com/office/drawing/2014/main" id="{7CEB208F-7630-CE9B-F63A-7677AABED9F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87" name="Oval 3886">
                  <a:extLst>
                    <a:ext uri="{FF2B5EF4-FFF2-40B4-BE49-F238E27FC236}">
                      <a16:creationId xmlns:a16="http://schemas.microsoft.com/office/drawing/2014/main" id="{D64161D1-3C90-6459-8B2B-803B9E5F27F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88" name="Oval 3887">
                  <a:extLst>
                    <a:ext uri="{FF2B5EF4-FFF2-40B4-BE49-F238E27FC236}">
                      <a16:creationId xmlns:a16="http://schemas.microsoft.com/office/drawing/2014/main" id="{74B893C1-1119-ECDB-B941-A46A3BFB57A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9" name="Group 3568">
              <a:extLst>
                <a:ext uri="{FF2B5EF4-FFF2-40B4-BE49-F238E27FC236}">
                  <a16:creationId xmlns:a16="http://schemas.microsoft.com/office/drawing/2014/main" id="{3983AD74-0B51-1B2F-2D90-B35B51D9B587}"/>
                </a:ext>
              </a:extLst>
            </p:cNvPr>
            <p:cNvGrpSpPr/>
            <p:nvPr/>
          </p:nvGrpSpPr>
          <p:grpSpPr>
            <a:xfrm rot="21383174">
              <a:off x="1536480" y="3777278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843" name="Group 3842">
                <a:extLst>
                  <a:ext uri="{FF2B5EF4-FFF2-40B4-BE49-F238E27FC236}">
                    <a16:creationId xmlns:a16="http://schemas.microsoft.com/office/drawing/2014/main" id="{6D890043-1F66-8702-2EC0-5DFD6205EA81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72" name="Oval 3871">
                  <a:extLst>
                    <a:ext uri="{FF2B5EF4-FFF2-40B4-BE49-F238E27FC236}">
                      <a16:creationId xmlns:a16="http://schemas.microsoft.com/office/drawing/2014/main" id="{78008FCF-0FE6-4A49-688E-208D9A5D3E76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3" name="Oval 3872">
                  <a:extLst>
                    <a:ext uri="{FF2B5EF4-FFF2-40B4-BE49-F238E27FC236}">
                      <a16:creationId xmlns:a16="http://schemas.microsoft.com/office/drawing/2014/main" id="{3BB066B2-C7E6-9A80-5E2E-D22013CFD4D7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4" name="Oval 3873">
                  <a:extLst>
                    <a:ext uri="{FF2B5EF4-FFF2-40B4-BE49-F238E27FC236}">
                      <a16:creationId xmlns:a16="http://schemas.microsoft.com/office/drawing/2014/main" id="{03D726BC-B433-69BD-897E-6F234E108F88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5" name="Oval 3874">
                  <a:extLst>
                    <a:ext uri="{FF2B5EF4-FFF2-40B4-BE49-F238E27FC236}">
                      <a16:creationId xmlns:a16="http://schemas.microsoft.com/office/drawing/2014/main" id="{40C59820-A7F4-2B66-40FA-09B3DF335AB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6" name="Oval 3875">
                  <a:extLst>
                    <a:ext uri="{FF2B5EF4-FFF2-40B4-BE49-F238E27FC236}">
                      <a16:creationId xmlns:a16="http://schemas.microsoft.com/office/drawing/2014/main" id="{E6968E2A-620B-E86B-A0EA-A5DE7E91F5F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4" name="Group 3843">
                <a:extLst>
                  <a:ext uri="{FF2B5EF4-FFF2-40B4-BE49-F238E27FC236}">
                    <a16:creationId xmlns:a16="http://schemas.microsoft.com/office/drawing/2014/main" id="{0A0A6D90-DFC1-589D-C992-18BAA8C8392C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67" name="Oval 3866">
                  <a:extLst>
                    <a:ext uri="{FF2B5EF4-FFF2-40B4-BE49-F238E27FC236}">
                      <a16:creationId xmlns:a16="http://schemas.microsoft.com/office/drawing/2014/main" id="{1E0DBBE8-CDCE-CD2F-6129-1B19315CDECD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8" name="Oval 3867">
                  <a:extLst>
                    <a:ext uri="{FF2B5EF4-FFF2-40B4-BE49-F238E27FC236}">
                      <a16:creationId xmlns:a16="http://schemas.microsoft.com/office/drawing/2014/main" id="{E5B9A370-8061-D836-E97F-A347A3809F60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9" name="Oval 3868">
                  <a:extLst>
                    <a:ext uri="{FF2B5EF4-FFF2-40B4-BE49-F238E27FC236}">
                      <a16:creationId xmlns:a16="http://schemas.microsoft.com/office/drawing/2014/main" id="{47D43BB6-C1AC-5E00-5560-27A300B01DDB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0" name="Oval 3869">
                  <a:extLst>
                    <a:ext uri="{FF2B5EF4-FFF2-40B4-BE49-F238E27FC236}">
                      <a16:creationId xmlns:a16="http://schemas.microsoft.com/office/drawing/2014/main" id="{AD196254-E336-1256-DED8-C743198A6F42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1" name="Oval 3870">
                  <a:extLst>
                    <a:ext uri="{FF2B5EF4-FFF2-40B4-BE49-F238E27FC236}">
                      <a16:creationId xmlns:a16="http://schemas.microsoft.com/office/drawing/2014/main" id="{B4B02A30-C204-4F23-6A97-C39086ACB8BF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5" name="Group 3844">
                <a:extLst>
                  <a:ext uri="{FF2B5EF4-FFF2-40B4-BE49-F238E27FC236}">
                    <a16:creationId xmlns:a16="http://schemas.microsoft.com/office/drawing/2014/main" id="{224A2EA1-BD6C-16F1-2287-B52FA3159149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64" name="Oval 3863">
                  <a:extLst>
                    <a:ext uri="{FF2B5EF4-FFF2-40B4-BE49-F238E27FC236}">
                      <a16:creationId xmlns:a16="http://schemas.microsoft.com/office/drawing/2014/main" id="{8793DD63-57CB-CFB3-7E53-BEE345801F02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5" name="Oval 3864">
                  <a:extLst>
                    <a:ext uri="{FF2B5EF4-FFF2-40B4-BE49-F238E27FC236}">
                      <a16:creationId xmlns:a16="http://schemas.microsoft.com/office/drawing/2014/main" id="{46754674-A57E-DB18-3CDA-68502F21C936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6" name="Oval 3865">
                  <a:extLst>
                    <a:ext uri="{FF2B5EF4-FFF2-40B4-BE49-F238E27FC236}">
                      <a16:creationId xmlns:a16="http://schemas.microsoft.com/office/drawing/2014/main" id="{9E284BBF-FF8A-85B8-B2EF-05DB444F0632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6" name="Group 3845">
                <a:extLst>
                  <a:ext uri="{FF2B5EF4-FFF2-40B4-BE49-F238E27FC236}">
                    <a16:creationId xmlns:a16="http://schemas.microsoft.com/office/drawing/2014/main" id="{6EAB326D-6E2D-6B5E-90EC-A0E3B8CDE123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61" name="Oval 3860">
                  <a:extLst>
                    <a:ext uri="{FF2B5EF4-FFF2-40B4-BE49-F238E27FC236}">
                      <a16:creationId xmlns:a16="http://schemas.microsoft.com/office/drawing/2014/main" id="{50A14CCB-D038-927F-E5E1-BE9320FD6C81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2" name="Oval 3861">
                  <a:extLst>
                    <a:ext uri="{FF2B5EF4-FFF2-40B4-BE49-F238E27FC236}">
                      <a16:creationId xmlns:a16="http://schemas.microsoft.com/office/drawing/2014/main" id="{C0E05101-DBAD-FD12-E8DE-C4B4E0EEF1D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3" name="Oval 3862">
                  <a:extLst>
                    <a:ext uri="{FF2B5EF4-FFF2-40B4-BE49-F238E27FC236}">
                      <a16:creationId xmlns:a16="http://schemas.microsoft.com/office/drawing/2014/main" id="{8702F192-9CF4-85A8-78E8-D75EA490005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7" name="Group 3846">
                <a:extLst>
                  <a:ext uri="{FF2B5EF4-FFF2-40B4-BE49-F238E27FC236}">
                    <a16:creationId xmlns:a16="http://schemas.microsoft.com/office/drawing/2014/main" id="{24D6C104-7E51-32F0-ECF2-B81B7D290454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58" name="Oval 3857">
                  <a:extLst>
                    <a:ext uri="{FF2B5EF4-FFF2-40B4-BE49-F238E27FC236}">
                      <a16:creationId xmlns:a16="http://schemas.microsoft.com/office/drawing/2014/main" id="{2480612E-E0D9-2358-1043-937D3942CD6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9" name="Oval 3858">
                  <a:extLst>
                    <a:ext uri="{FF2B5EF4-FFF2-40B4-BE49-F238E27FC236}">
                      <a16:creationId xmlns:a16="http://schemas.microsoft.com/office/drawing/2014/main" id="{9BFF4C8F-DBA9-197F-4735-9845D0222A3C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0" name="Oval 3859">
                  <a:extLst>
                    <a:ext uri="{FF2B5EF4-FFF2-40B4-BE49-F238E27FC236}">
                      <a16:creationId xmlns:a16="http://schemas.microsoft.com/office/drawing/2014/main" id="{8F90B3BC-0DDD-6D30-0742-13BFB993941C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8" name="Group 3847">
                <a:extLst>
                  <a:ext uri="{FF2B5EF4-FFF2-40B4-BE49-F238E27FC236}">
                    <a16:creationId xmlns:a16="http://schemas.microsoft.com/office/drawing/2014/main" id="{CC060538-90BF-0FB0-6267-79E572A6ADF1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55" name="Oval 3854">
                  <a:extLst>
                    <a:ext uri="{FF2B5EF4-FFF2-40B4-BE49-F238E27FC236}">
                      <a16:creationId xmlns:a16="http://schemas.microsoft.com/office/drawing/2014/main" id="{A7EE78F0-BD44-F7A1-8DD7-69A427DC88B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6" name="Oval 3855">
                  <a:extLst>
                    <a:ext uri="{FF2B5EF4-FFF2-40B4-BE49-F238E27FC236}">
                      <a16:creationId xmlns:a16="http://schemas.microsoft.com/office/drawing/2014/main" id="{5021A82F-ECFF-5836-7D42-751D19F0C44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7" name="Oval 3856">
                  <a:extLst>
                    <a:ext uri="{FF2B5EF4-FFF2-40B4-BE49-F238E27FC236}">
                      <a16:creationId xmlns:a16="http://schemas.microsoft.com/office/drawing/2014/main" id="{87E546C2-0F6C-01C8-A964-94F474AFAD8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9" name="Group 3848">
                <a:extLst>
                  <a:ext uri="{FF2B5EF4-FFF2-40B4-BE49-F238E27FC236}">
                    <a16:creationId xmlns:a16="http://schemas.microsoft.com/office/drawing/2014/main" id="{BD427CFE-0F7D-7153-42CE-BE9BEA089B50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50" name="Oval 3849">
                  <a:extLst>
                    <a:ext uri="{FF2B5EF4-FFF2-40B4-BE49-F238E27FC236}">
                      <a16:creationId xmlns:a16="http://schemas.microsoft.com/office/drawing/2014/main" id="{ECFF5406-B39E-A80F-8A29-D3FFB2781A40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1" name="Oval 3850">
                  <a:extLst>
                    <a:ext uri="{FF2B5EF4-FFF2-40B4-BE49-F238E27FC236}">
                      <a16:creationId xmlns:a16="http://schemas.microsoft.com/office/drawing/2014/main" id="{0E21F679-DA34-DE0E-9C2D-CCF18688A83A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2" name="Oval 3851">
                  <a:extLst>
                    <a:ext uri="{FF2B5EF4-FFF2-40B4-BE49-F238E27FC236}">
                      <a16:creationId xmlns:a16="http://schemas.microsoft.com/office/drawing/2014/main" id="{91D4D1C5-38F5-891E-54C3-14629E9C29D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3" name="Oval 3852">
                  <a:extLst>
                    <a:ext uri="{FF2B5EF4-FFF2-40B4-BE49-F238E27FC236}">
                      <a16:creationId xmlns:a16="http://schemas.microsoft.com/office/drawing/2014/main" id="{063402AF-12E8-6923-7C75-61688C3871E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54" name="Oval 3853">
                  <a:extLst>
                    <a:ext uri="{FF2B5EF4-FFF2-40B4-BE49-F238E27FC236}">
                      <a16:creationId xmlns:a16="http://schemas.microsoft.com/office/drawing/2014/main" id="{746FB268-B4E7-EF3B-EB8B-097C237AA7F4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70" name="Group 3569">
              <a:extLst>
                <a:ext uri="{FF2B5EF4-FFF2-40B4-BE49-F238E27FC236}">
                  <a16:creationId xmlns:a16="http://schemas.microsoft.com/office/drawing/2014/main" id="{6517F32E-1423-790C-A77E-A751367C5F30}"/>
                </a:ext>
              </a:extLst>
            </p:cNvPr>
            <p:cNvGrpSpPr/>
            <p:nvPr/>
          </p:nvGrpSpPr>
          <p:grpSpPr>
            <a:xfrm rot="17407131">
              <a:off x="1053878" y="3975994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809" name="Group 3808">
                <a:extLst>
                  <a:ext uri="{FF2B5EF4-FFF2-40B4-BE49-F238E27FC236}">
                    <a16:creationId xmlns:a16="http://schemas.microsoft.com/office/drawing/2014/main" id="{70CB154F-BF9B-3A6D-7CAD-8D259C1357E4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38" name="Oval 3837">
                  <a:extLst>
                    <a:ext uri="{FF2B5EF4-FFF2-40B4-BE49-F238E27FC236}">
                      <a16:creationId xmlns:a16="http://schemas.microsoft.com/office/drawing/2014/main" id="{5FAAD9AD-1D70-67FE-36E0-924F11308DF1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9" name="Oval 3838">
                  <a:extLst>
                    <a:ext uri="{FF2B5EF4-FFF2-40B4-BE49-F238E27FC236}">
                      <a16:creationId xmlns:a16="http://schemas.microsoft.com/office/drawing/2014/main" id="{1B67F541-6110-9A0E-86D7-572C73E5C3BB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40" name="Oval 3839">
                  <a:extLst>
                    <a:ext uri="{FF2B5EF4-FFF2-40B4-BE49-F238E27FC236}">
                      <a16:creationId xmlns:a16="http://schemas.microsoft.com/office/drawing/2014/main" id="{36ABD6FE-97CA-EDCA-4246-443E678ABA8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41" name="Oval 3840">
                  <a:extLst>
                    <a:ext uri="{FF2B5EF4-FFF2-40B4-BE49-F238E27FC236}">
                      <a16:creationId xmlns:a16="http://schemas.microsoft.com/office/drawing/2014/main" id="{627221F2-0A23-2505-9B77-4B5D389F283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42" name="Oval 3841">
                  <a:extLst>
                    <a:ext uri="{FF2B5EF4-FFF2-40B4-BE49-F238E27FC236}">
                      <a16:creationId xmlns:a16="http://schemas.microsoft.com/office/drawing/2014/main" id="{25EBCFEC-246D-C07A-E43C-273CB4B73FC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0" name="Group 3809">
                <a:extLst>
                  <a:ext uri="{FF2B5EF4-FFF2-40B4-BE49-F238E27FC236}">
                    <a16:creationId xmlns:a16="http://schemas.microsoft.com/office/drawing/2014/main" id="{A479B226-43F5-E249-7F44-0F75C490CD3B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33" name="Oval 3832">
                  <a:extLst>
                    <a:ext uri="{FF2B5EF4-FFF2-40B4-BE49-F238E27FC236}">
                      <a16:creationId xmlns:a16="http://schemas.microsoft.com/office/drawing/2014/main" id="{688B4C16-D390-56A1-141F-9C43359C1E45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4" name="Oval 3833">
                  <a:extLst>
                    <a:ext uri="{FF2B5EF4-FFF2-40B4-BE49-F238E27FC236}">
                      <a16:creationId xmlns:a16="http://schemas.microsoft.com/office/drawing/2014/main" id="{EC15305D-4425-879A-7411-6C8359D08097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5" name="Oval 3834">
                  <a:extLst>
                    <a:ext uri="{FF2B5EF4-FFF2-40B4-BE49-F238E27FC236}">
                      <a16:creationId xmlns:a16="http://schemas.microsoft.com/office/drawing/2014/main" id="{AFC4A49F-F484-4207-0F4C-64BB0165D7D2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6" name="Oval 3835">
                  <a:extLst>
                    <a:ext uri="{FF2B5EF4-FFF2-40B4-BE49-F238E27FC236}">
                      <a16:creationId xmlns:a16="http://schemas.microsoft.com/office/drawing/2014/main" id="{B18134DA-E2A0-E354-5EEB-51AA983DBD3D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7" name="Oval 3836">
                  <a:extLst>
                    <a:ext uri="{FF2B5EF4-FFF2-40B4-BE49-F238E27FC236}">
                      <a16:creationId xmlns:a16="http://schemas.microsoft.com/office/drawing/2014/main" id="{CD8C5EB2-7481-9172-C58F-E12DD0B453B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1" name="Group 3810">
                <a:extLst>
                  <a:ext uri="{FF2B5EF4-FFF2-40B4-BE49-F238E27FC236}">
                    <a16:creationId xmlns:a16="http://schemas.microsoft.com/office/drawing/2014/main" id="{6AA937B3-2BBD-7949-5EAA-94CDC6EB3619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30" name="Oval 3829">
                  <a:extLst>
                    <a:ext uri="{FF2B5EF4-FFF2-40B4-BE49-F238E27FC236}">
                      <a16:creationId xmlns:a16="http://schemas.microsoft.com/office/drawing/2014/main" id="{2E94E230-F0D7-9168-77F5-A2C6765EF85C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1" name="Oval 3830">
                  <a:extLst>
                    <a:ext uri="{FF2B5EF4-FFF2-40B4-BE49-F238E27FC236}">
                      <a16:creationId xmlns:a16="http://schemas.microsoft.com/office/drawing/2014/main" id="{7DB3F064-F464-720C-2DB4-FCC49C5928B8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32" name="Oval 3831">
                  <a:extLst>
                    <a:ext uri="{FF2B5EF4-FFF2-40B4-BE49-F238E27FC236}">
                      <a16:creationId xmlns:a16="http://schemas.microsoft.com/office/drawing/2014/main" id="{A3F62606-8063-BBA6-007C-CB15C5474EB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2" name="Group 3811">
                <a:extLst>
                  <a:ext uri="{FF2B5EF4-FFF2-40B4-BE49-F238E27FC236}">
                    <a16:creationId xmlns:a16="http://schemas.microsoft.com/office/drawing/2014/main" id="{9B301A48-1904-4C6B-A7E7-41148352855C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27" name="Oval 3826">
                  <a:extLst>
                    <a:ext uri="{FF2B5EF4-FFF2-40B4-BE49-F238E27FC236}">
                      <a16:creationId xmlns:a16="http://schemas.microsoft.com/office/drawing/2014/main" id="{45640711-5FC8-ECA7-453F-9DBA789DEE7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8" name="Oval 3827">
                  <a:extLst>
                    <a:ext uri="{FF2B5EF4-FFF2-40B4-BE49-F238E27FC236}">
                      <a16:creationId xmlns:a16="http://schemas.microsoft.com/office/drawing/2014/main" id="{AEF7577F-40F2-8826-7E76-7E5BE2ACBD9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9" name="Oval 3828">
                  <a:extLst>
                    <a:ext uri="{FF2B5EF4-FFF2-40B4-BE49-F238E27FC236}">
                      <a16:creationId xmlns:a16="http://schemas.microsoft.com/office/drawing/2014/main" id="{E999D545-BE53-38AD-DCE8-89C630B7CC4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3" name="Group 3812">
                <a:extLst>
                  <a:ext uri="{FF2B5EF4-FFF2-40B4-BE49-F238E27FC236}">
                    <a16:creationId xmlns:a16="http://schemas.microsoft.com/office/drawing/2014/main" id="{19D6B94E-2AD7-62E8-EF07-8F2AD9CFDB99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24" name="Oval 3823">
                  <a:extLst>
                    <a:ext uri="{FF2B5EF4-FFF2-40B4-BE49-F238E27FC236}">
                      <a16:creationId xmlns:a16="http://schemas.microsoft.com/office/drawing/2014/main" id="{B4469ACF-2AA2-7330-9336-1D0C9BDB704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5" name="Oval 3824">
                  <a:extLst>
                    <a:ext uri="{FF2B5EF4-FFF2-40B4-BE49-F238E27FC236}">
                      <a16:creationId xmlns:a16="http://schemas.microsoft.com/office/drawing/2014/main" id="{C457579F-2F08-3521-6CF5-AEEE78F634C1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6" name="Oval 3825">
                  <a:extLst>
                    <a:ext uri="{FF2B5EF4-FFF2-40B4-BE49-F238E27FC236}">
                      <a16:creationId xmlns:a16="http://schemas.microsoft.com/office/drawing/2014/main" id="{54CDA121-C4E2-E67E-85D8-A7A0AE3EA6F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4" name="Group 3813">
                <a:extLst>
                  <a:ext uri="{FF2B5EF4-FFF2-40B4-BE49-F238E27FC236}">
                    <a16:creationId xmlns:a16="http://schemas.microsoft.com/office/drawing/2014/main" id="{0041CCD3-1701-EB26-E14A-52D03D8DFEE8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821" name="Oval 3820">
                  <a:extLst>
                    <a:ext uri="{FF2B5EF4-FFF2-40B4-BE49-F238E27FC236}">
                      <a16:creationId xmlns:a16="http://schemas.microsoft.com/office/drawing/2014/main" id="{25F7DE6A-30E3-89E2-AA4A-A6CFC1D1F0E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2" name="Oval 3821">
                  <a:extLst>
                    <a:ext uri="{FF2B5EF4-FFF2-40B4-BE49-F238E27FC236}">
                      <a16:creationId xmlns:a16="http://schemas.microsoft.com/office/drawing/2014/main" id="{9C70C81B-3D74-EF87-6F06-C70FE3F6CAC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3" name="Oval 3822">
                  <a:extLst>
                    <a:ext uri="{FF2B5EF4-FFF2-40B4-BE49-F238E27FC236}">
                      <a16:creationId xmlns:a16="http://schemas.microsoft.com/office/drawing/2014/main" id="{8867E047-C28A-E8E6-227A-AB83F163D917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5" name="Group 3814">
                <a:extLst>
                  <a:ext uri="{FF2B5EF4-FFF2-40B4-BE49-F238E27FC236}">
                    <a16:creationId xmlns:a16="http://schemas.microsoft.com/office/drawing/2014/main" id="{0D4F5507-E393-1B65-16FC-1C60886F0B80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816" name="Oval 3815">
                  <a:extLst>
                    <a:ext uri="{FF2B5EF4-FFF2-40B4-BE49-F238E27FC236}">
                      <a16:creationId xmlns:a16="http://schemas.microsoft.com/office/drawing/2014/main" id="{57D6F18D-8068-A43E-C31A-F226638119F3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7" name="Oval 3816">
                  <a:extLst>
                    <a:ext uri="{FF2B5EF4-FFF2-40B4-BE49-F238E27FC236}">
                      <a16:creationId xmlns:a16="http://schemas.microsoft.com/office/drawing/2014/main" id="{709537EA-90EC-1EA8-A5ED-0F6A776496B3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8" name="Oval 3817">
                  <a:extLst>
                    <a:ext uri="{FF2B5EF4-FFF2-40B4-BE49-F238E27FC236}">
                      <a16:creationId xmlns:a16="http://schemas.microsoft.com/office/drawing/2014/main" id="{B526B574-8DD2-3ED9-3C0B-CBBB91FBA1D0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9" name="Oval 3818">
                  <a:extLst>
                    <a:ext uri="{FF2B5EF4-FFF2-40B4-BE49-F238E27FC236}">
                      <a16:creationId xmlns:a16="http://schemas.microsoft.com/office/drawing/2014/main" id="{19AC4485-19BE-B45B-AA22-D5DF28735D8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0" name="Oval 3819">
                  <a:extLst>
                    <a:ext uri="{FF2B5EF4-FFF2-40B4-BE49-F238E27FC236}">
                      <a16:creationId xmlns:a16="http://schemas.microsoft.com/office/drawing/2014/main" id="{13FEC932-7634-CCF8-8E1B-E4DE712ACA9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571" name="Picture 357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9D9069-E686-7033-5136-B1E9CCD4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211778">
              <a:off x="2187143" y="4862840"/>
              <a:ext cx="1171384" cy="592923"/>
            </a:xfrm>
            <a:prstGeom prst="rect">
              <a:avLst/>
            </a:prstGeom>
          </p:spPr>
        </p:pic>
        <p:sp>
          <p:nvSpPr>
            <p:cNvPr id="3572" name="TextBox 2193">
              <a:extLst>
                <a:ext uri="{FF2B5EF4-FFF2-40B4-BE49-F238E27FC236}">
                  <a16:creationId xmlns:a16="http://schemas.microsoft.com/office/drawing/2014/main" id="{7D7EDE53-1932-88B5-2707-A13F9677C3C6}"/>
                </a:ext>
              </a:extLst>
            </p:cNvPr>
            <p:cNvSpPr txBox="1"/>
            <p:nvPr/>
          </p:nvSpPr>
          <p:spPr>
            <a:xfrm>
              <a:off x="3116112" y="4880193"/>
              <a:ext cx="890780" cy="2585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Glucose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3" name="Oval 3572">
              <a:extLst>
                <a:ext uri="{FF2B5EF4-FFF2-40B4-BE49-F238E27FC236}">
                  <a16:creationId xmlns:a16="http://schemas.microsoft.com/office/drawing/2014/main" id="{7FF259BE-8E8B-8424-CF8B-754A18D68EA7}"/>
                </a:ext>
              </a:extLst>
            </p:cNvPr>
            <p:cNvSpPr/>
            <p:nvPr/>
          </p:nvSpPr>
          <p:spPr>
            <a:xfrm rot="12193427">
              <a:off x="3926644" y="5241372"/>
              <a:ext cx="70870" cy="70870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4" name="Oval 3573">
              <a:extLst>
                <a:ext uri="{FF2B5EF4-FFF2-40B4-BE49-F238E27FC236}">
                  <a16:creationId xmlns:a16="http://schemas.microsoft.com/office/drawing/2014/main" id="{74190AA7-0DD5-03E6-3C08-A78002DE35B8}"/>
                </a:ext>
              </a:extLst>
            </p:cNvPr>
            <p:cNvSpPr/>
            <p:nvPr/>
          </p:nvSpPr>
          <p:spPr>
            <a:xfrm rot="12193427">
              <a:off x="3054467" y="4959128"/>
              <a:ext cx="70870" cy="70870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5" name="Oval 3574">
              <a:extLst>
                <a:ext uri="{FF2B5EF4-FFF2-40B4-BE49-F238E27FC236}">
                  <a16:creationId xmlns:a16="http://schemas.microsoft.com/office/drawing/2014/main" id="{36AD7274-0B7A-FB4B-D8B9-EC3D95BC2561}"/>
                </a:ext>
              </a:extLst>
            </p:cNvPr>
            <p:cNvSpPr/>
            <p:nvPr/>
          </p:nvSpPr>
          <p:spPr>
            <a:xfrm rot="12193427">
              <a:off x="3406268" y="4826395"/>
              <a:ext cx="70870" cy="70870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6" name="Oval 3575">
              <a:extLst>
                <a:ext uri="{FF2B5EF4-FFF2-40B4-BE49-F238E27FC236}">
                  <a16:creationId xmlns:a16="http://schemas.microsoft.com/office/drawing/2014/main" id="{F1C7D83F-C19C-471B-ADCC-2455707160D1}"/>
                </a:ext>
              </a:extLst>
            </p:cNvPr>
            <p:cNvSpPr/>
            <p:nvPr/>
          </p:nvSpPr>
          <p:spPr>
            <a:xfrm rot="12193427">
              <a:off x="3638846" y="4673265"/>
              <a:ext cx="46497" cy="46497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7" name="Oval 3576">
              <a:extLst>
                <a:ext uri="{FF2B5EF4-FFF2-40B4-BE49-F238E27FC236}">
                  <a16:creationId xmlns:a16="http://schemas.microsoft.com/office/drawing/2014/main" id="{A64F2B33-08C8-BC71-6F28-6C9FE1212DBC}"/>
                </a:ext>
              </a:extLst>
            </p:cNvPr>
            <p:cNvSpPr/>
            <p:nvPr/>
          </p:nvSpPr>
          <p:spPr>
            <a:xfrm rot="12193427">
              <a:off x="3313179" y="4653071"/>
              <a:ext cx="70870" cy="70870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8" name="Oval 3577">
              <a:extLst>
                <a:ext uri="{FF2B5EF4-FFF2-40B4-BE49-F238E27FC236}">
                  <a16:creationId xmlns:a16="http://schemas.microsoft.com/office/drawing/2014/main" id="{C5111931-7631-089F-9DF5-72DF0BE4E7C5}"/>
                </a:ext>
              </a:extLst>
            </p:cNvPr>
            <p:cNvSpPr/>
            <p:nvPr/>
          </p:nvSpPr>
          <p:spPr>
            <a:xfrm rot="12193427">
              <a:off x="3364271" y="5226516"/>
              <a:ext cx="70870" cy="70870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9" name="Oval 3578">
              <a:extLst>
                <a:ext uri="{FF2B5EF4-FFF2-40B4-BE49-F238E27FC236}">
                  <a16:creationId xmlns:a16="http://schemas.microsoft.com/office/drawing/2014/main" id="{96404FD6-B569-FE35-D6DA-F8BEB5448801}"/>
                </a:ext>
              </a:extLst>
            </p:cNvPr>
            <p:cNvSpPr/>
            <p:nvPr/>
          </p:nvSpPr>
          <p:spPr>
            <a:xfrm rot="12193427">
              <a:off x="3879140" y="5099407"/>
              <a:ext cx="50925" cy="50925"/>
            </a:xfrm>
            <a:prstGeom prst="ellipse">
              <a:avLst/>
            </a:prstGeom>
            <a:solidFill>
              <a:srgbClr val="2838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0" name="TextBox 2203">
              <a:extLst>
                <a:ext uri="{FF2B5EF4-FFF2-40B4-BE49-F238E27FC236}">
                  <a16:creationId xmlns:a16="http://schemas.microsoft.com/office/drawing/2014/main" id="{97C7375B-666B-03D1-78C7-9DBF6D72B6E5}"/>
                </a:ext>
              </a:extLst>
            </p:cNvPr>
            <p:cNvSpPr txBox="1"/>
            <p:nvPr/>
          </p:nvSpPr>
          <p:spPr>
            <a:xfrm>
              <a:off x="390755" y="5374877"/>
              <a:ext cx="2566327" cy="2862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Toxic glycogen buildup</a:t>
              </a:r>
            </a:p>
          </p:txBody>
        </p:sp>
        <p:grpSp>
          <p:nvGrpSpPr>
            <p:cNvPr id="3581" name="Group 3580">
              <a:extLst>
                <a:ext uri="{FF2B5EF4-FFF2-40B4-BE49-F238E27FC236}">
                  <a16:creationId xmlns:a16="http://schemas.microsoft.com/office/drawing/2014/main" id="{B23865A9-F2EA-F4A3-D86D-B43B5C4BC0DB}"/>
                </a:ext>
              </a:extLst>
            </p:cNvPr>
            <p:cNvGrpSpPr/>
            <p:nvPr/>
          </p:nvGrpSpPr>
          <p:grpSpPr>
            <a:xfrm>
              <a:off x="2957408" y="2825783"/>
              <a:ext cx="871044" cy="917878"/>
              <a:chOff x="6559281" y="2615706"/>
              <a:chExt cx="871044" cy="917878"/>
            </a:xfrm>
          </p:grpSpPr>
          <p:grpSp>
            <p:nvGrpSpPr>
              <p:cNvPr id="3704" name="Group 3703">
                <a:extLst>
                  <a:ext uri="{FF2B5EF4-FFF2-40B4-BE49-F238E27FC236}">
                    <a16:creationId xmlns:a16="http://schemas.microsoft.com/office/drawing/2014/main" id="{A60B430F-135F-713E-D95B-574675B8D9DE}"/>
                  </a:ext>
                </a:extLst>
              </p:cNvPr>
              <p:cNvGrpSpPr/>
              <p:nvPr/>
            </p:nvGrpSpPr>
            <p:grpSpPr>
              <a:xfrm rot="2633241">
                <a:off x="6764197" y="2877166"/>
                <a:ext cx="349347" cy="400151"/>
                <a:chOff x="4123275" y="2525619"/>
                <a:chExt cx="700331" cy="802182"/>
              </a:xfrm>
            </p:grpSpPr>
            <p:grpSp>
              <p:nvGrpSpPr>
                <p:cNvPr id="3775" name="Group 3774">
                  <a:extLst>
                    <a:ext uri="{FF2B5EF4-FFF2-40B4-BE49-F238E27FC236}">
                      <a16:creationId xmlns:a16="http://schemas.microsoft.com/office/drawing/2014/main" id="{1FCECF99-5B17-B69D-CFD2-127EAABD604C}"/>
                    </a:ext>
                  </a:extLst>
                </p:cNvPr>
                <p:cNvGrpSpPr/>
                <p:nvPr/>
              </p:nvGrpSpPr>
              <p:grpSpPr>
                <a:xfrm>
                  <a:off x="4470061" y="2525619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804" name="Oval 3803">
                    <a:extLst>
                      <a:ext uri="{FF2B5EF4-FFF2-40B4-BE49-F238E27FC236}">
                        <a16:creationId xmlns:a16="http://schemas.microsoft.com/office/drawing/2014/main" id="{7169BCBB-55F0-CBE3-B046-D7F92B5E28C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5" name="Oval 3804">
                    <a:extLst>
                      <a:ext uri="{FF2B5EF4-FFF2-40B4-BE49-F238E27FC236}">
                        <a16:creationId xmlns:a16="http://schemas.microsoft.com/office/drawing/2014/main" id="{E2773AFA-09F9-3587-066B-8456A4E823D0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6" name="Oval 3805">
                    <a:extLst>
                      <a:ext uri="{FF2B5EF4-FFF2-40B4-BE49-F238E27FC236}">
                        <a16:creationId xmlns:a16="http://schemas.microsoft.com/office/drawing/2014/main" id="{8355E035-C950-9DDC-4BF4-BD32CD99E27A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7" name="Oval 3806">
                    <a:extLst>
                      <a:ext uri="{FF2B5EF4-FFF2-40B4-BE49-F238E27FC236}">
                        <a16:creationId xmlns:a16="http://schemas.microsoft.com/office/drawing/2014/main" id="{F3E155B0-F02D-90D6-0BA7-EB36A63BEA6E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8" name="Oval 3807">
                    <a:extLst>
                      <a:ext uri="{FF2B5EF4-FFF2-40B4-BE49-F238E27FC236}">
                        <a16:creationId xmlns:a16="http://schemas.microsoft.com/office/drawing/2014/main" id="{79310095-4E5F-7F86-CD52-D565CA62D9D9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76" name="Group 3775">
                  <a:extLst>
                    <a:ext uri="{FF2B5EF4-FFF2-40B4-BE49-F238E27FC236}">
                      <a16:creationId xmlns:a16="http://schemas.microsoft.com/office/drawing/2014/main" id="{DAD9B169-0C02-0AC6-0122-E31A029D81FB}"/>
                    </a:ext>
                  </a:extLst>
                </p:cNvPr>
                <p:cNvGrpSpPr/>
                <p:nvPr/>
              </p:nvGrpSpPr>
              <p:grpSpPr>
                <a:xfrm rot="1751240">
                  <a:off x="4349343" y="2911145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99" name="Oval 3798">
                    <a:extLst>
                      <a:ext uri="{FF2B5EF4-FFF2-40B4-BE49-F238E27FC236}">
                        <a16:creationId xmlns:a16="http://schemas.microsoft.com/office/drawing/2014/main" id="{1566E4DA-9041-7F8F-2F2B-6F60CFD8098C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0" name="Oval 3799">
                    <a:extLst>
                      <a:ext uri="{FF2B5EF4-FFF2-40B4-BE49-F238E27FC236}">
                        <a16:creationId xmlns:a16="http://schemas.microsoft.com/office/drawing/2014/main" id="{37FC1F70-D989-EFFE-FB85-21ABD3771595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1" name="Oval 3800">
                    <a:extLst>
                      <a:ext uri="{FF2B5EF4-FFF2-40B4-BE49-F238E27FC236}">
                        <a16:creationId xmlns:a16="http://schemas.microsoft.com/office/drawing/2014/main" id="{C5E9E9D2-DE1B-DEC9-C355-88502D3EC759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2" name="Oval 3801">
                    <a:extLst>
                      <a:ext uri="{FF2B5EF4-FFF2-40B4-BE49-F238E27FC236}">
                        <a16:creationId xmlns:a16="http://schemas.microsoft.com/office/drawing/2014/main" id="{7DAE13A6-7304-DE8D-3B3C-BC7F17B4ACC4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3" name="Oval 3802">
                    <a:extLst>
                      <a:ext uri="{FF2B5EF4-FFF2-40B4-BE49-F238E27FC236}">
                        <a16:creationId xmlns:a16="http://schemas.microsoft.com/office/drawing/2014/main" id="{EB7AA1DA-61A3-CF1E-384C-D601E94AB422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77" name="Group 3776">
                  <a:extLst>
                    <a:ext uri="{FF2B5EF4-FFF2-40B4-BE49-F238E27FC236}">
                      <a16:creationId xmlns:a16="http://schemas.microsoft.com/office/drawing/2014/main" id="{C54E6391-A690-3A08-51A1-E6FA0E36D3E8}"/>
                    </a:ext>
                  </a:extLst>
                </p:cNvPr>
                <p:cNvGrpSpPr/>
                <p:nvPr/>
              </p:nvGrpSpPr>
              <p:grpSpPr>
                <a:xfrm rot="7272214">
                  <a:off x="4526926" y="301151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96" name="Oval 3795">
                    <a:extLst>
                      <a:ext uri="{FF2B5EF4-FFF2-40B4-BE49-F238E27FC236}">
                        <a16:creationId xmlns:a16="http://schemas.microsoft.com/office/drawing/2014/main" id="{065A6CA7-6D32-C023-FBF2-AC7652015B49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7" name="Oval 3796">
                    <a:extLst>
                      <a:ext uri="{FF2B5EF4-FFF2-40B4-BE49-F238E27FC236}">
                        <a16:creationId xmlns:a16="http://schemas.microsoft.com/office/drawing/2014/main" id="{C08F420A-8265-EC0B-C675-02D3A44AC450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8" name="Oval 3797">
                    <a:extLst>
                      <a:ext uri="{FF2B5EF4-FFF2-40B4-BE49-F238E27FC236}">
                        <a16:creationId xmlns:a16="http://schemas.microsoft.com/office/drawing/2014/main" id="{D6B98959-B8A9-D3F9-58CD-C89FB66E8F1E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78" name="Group 3777">
                  <a:extLst>
                    <a:ext uri="{FF2B5EF4-FFF2-40B4-BE49-F238E27FC236}">
                      <a16:creationId xmlns:a16="http://schemas.microsoft.com/office/drawing/2014/main" id="{07E4571E-3848-3CC6-9216-335638885317}"/>
                    </a:ext>
                  </a:extLst>
                </p:cNvPr>
                <p:cNvGrpSpPr/>
                <p:nvPr/>
              </p:nvGrpSpPr>
              <p:grpSpPr>
                <a:xfrm rot="7272214">
                  <a:off x="4327623" y="262415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93" name="Oval 3792">
                    <a:extLst>
                      <a:ext uri="{FF2B5EF4-FFF2-40B4-BE49-F238E27FC236}">
                        <a16:creationId xmlns:a16="http://schemas.microsoft.com/office/drawing/2014/main" id="{0525B656-C65C-FE09-F10B-8F80CF5885B6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4" name="Oval 3793">
                    <a:extLst>
                      <a:ext uri="{FF2B5EF4-FFF2-40B4-BE49-F238E27FC236}">
                        <a16:creationId xmlns:a16="http://schemas.microsoft.com/office/drawing/2014/main" id="{25165751-26F8-4C88-7BF1-94F590D373A4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" name="Oval 3794">
                    <a:extLst>
                      <a:ext uri="{FF2B5EF4-FFF2-40B4-BE49-F238E27FC236}">
                        <a16:creationId xmlns:a16="http://schemas.microsoft.com/office/drawing/2014/main" id="{3F45F37F-2AF2-8A06-2DA2-D1BD05289FDA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79" name="Group 3778">
                  <a:extLst>
                    <a:ext uri="{FF2B5EF4-FFF2-40B4-BE49-F238E27FC236}">
                      <a16:creationId xmlns:a16="http://schemas.microsoft.com/office/drawing/2014/main" id="{6DF10DFE-CDD7-BAAA-5437-5FE19EB15F3C}"/>
                    </a:ext>
                  </a:extLst>
                </p:cNvPr>
                <p:cNvGrpSpPr/>
                <p:nvPr/>
              </p:nvGrpSpPr>
              <p:grpSpPr>
                <a:xfrm rot="4223415">
                  <a:off x="4206618" y="2719576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90" name="Oval 3789">
                    <a:extLst>
                      <a:ext uri="{FF2B5EF4-FFF2-40B4-BE49-F238E27FC236}">
                        <a16:creationId xmlns:a16="http://schemas.microsoft.com/office/drawing/2014/main" id="{71DC83E8-93AC-71FF-4B7D-18FC8B44F5E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1" name="Oval 3790">
                    <a:extLst>
                      <a:ext uri="{FF2B5EF4-FFF2-40B4-BE49-F238E27FC236}">
                        <a16:creationId xmlns:a16="http://schemas.microsoft.com/office/drawing/2014/main" id="{ADE0B17D-3B4B-F531-9319-78F5A08B1AF3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2" name="Oval 3791">
                    <a:extLst>
                      <a:ext uri="{FF2B5EF4-FFF2-40B4-BE49-F238E27FC236}">
                        <a16:creationId xmlns:a16="http://schemas.microsoft.com/office/drawing/2014/main" id="{7E471DD2-900C-1677-ABEC-D554D04EFCA2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80" name="Group 3779">
                  <a:extLst>
                    <a:ext uri="{FF2B5EF4-FFF2-40B4-BE49-F238E27FC236}">
                      <a16:creationId xmlns:a16="http://schemas.microsoft.com/office/drawing/2014/main" id="{32F0CCE6-0401-49C1-7EFB-892B7C190FD6}"/>
                    </a:ext>
                  </a:extLst>
                </p:cNvPr>
                <p:cNvGrpSpPr/>
                <p:nvPr/>
              </p:nvGrpSpPr>
              <p:grpSpPr>
                <a:xfrm rot="4223415">
                  <a:off x="4617738" y="2725459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87" name="Oval 3786">
                    <a:extLst>
                      <a:ext uri="{FF2B5EF4-FFF2-40B4-BE49-F238E27FC236}">
                        <a16:creationId xmlns:a16="http://schemas.microsoft.com/office/drawing/2014/main" id="{D7A856E7-DAF9-0349-5567-2D6E9073E61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8" name="Oval 3787">
                    <a:extLst>
                      <a:ext uri="{FF2B5EF4-FFF2-40B4-BE49-F238E27FC236}">
                        <a16:creationId xmlns:a16="http://schemas.microsoft.com/office/drawing/2014/main" id="{A917771B-55A5-DCF7-0437-6C0098185931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9" name="Oval 3788">
                    <a:extLst>
                      <a:ext uri="{FF2B5EF4-FFF2-40B4-BE49-F238E27FC236}">
                        <a16:creationId xmlns:a16="http://schemas.microsoft.com/office/drawing/2014/main" id="{3AA15985-2DB2-EFE2-F07F-D8977E6D077C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81" name="Group 3780">
                  <a:extLst>
                    <a:ext uri="{FF2B5EF4-FFF2-40B4-BE49-F238E27FC236}">
                      <a16:creationId xmlns:a16="http://schemas.microsoft.com/office/drawing/2014/main" id="{30EE57A3-E223-7E1C-4401-2634ABB83102}"/>
                    </a:ext>
                  </a:extLst>
                </p:cNvPr>
                <p:cNvGrpSpPr/>
                <p:nvPr/>
              </p:nvGrpSpPr>
              <p:grpSpPr>
                <a:xfrm rot="19783809">
                  <a:off x="4740324" y="2861324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82" name="Oval 3781">
                    <a:extLst>
                      <a:ext uri="{FF2B5EF4-FFF2-40B4-BE49-F238E27FC236}">
                        <a16:creationId xmlns:a16="http://schemas.microsoft.com/office/drawing/2014/main" id="{01EFD57C-9983-94F8-72AF-099D7CF5DE1F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3" name="Oval 3782">
                    <a:extLst>
                      <a:ext uri="{FF2B5EF4-FFF2-40B4-BE49-F238E27FC236}">
                        <a16:creationId xmlns:a16="http://schemas.microsoft.com/office/drawing/2014/main" id="{6EE50D4E-1732-DF08-6932-EF16563F179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4" name="Oval 3783">
                    <a:extLst>
                      <a:ext uri="{FF2B5EF4-FFF2-40B4-BE49-F238E27FC236}">
                        <a16:creationId xmlns:a16="http://schemas.microsoft.com/office/drawing/2014/main" id="{03312B2E-D1AD-8FDA-B0D2-BC2AAFFC5D8D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5" name="Oval 3784">
                    <a:extLst>
                      <a:ext uri="{FF2B5EF4-FFF2-40B4-BE49-F238E27FC236}">
                        <a16:creationId xmlns:a16="http://schemas.microsoft.com/office/drawing/2014/main" id="{39CAAEFB-1DBE-CD8F-2A66-61FAADCDAC46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6" name="Oval 3785">
                    <a:extLst>
                      <a:ext uri="{FF2B5EF4-FFF2-40B4-BE49-F238E27FC236}">
                        <a16:creationId xmlns:a16="http://schemas.microsoft.com/office/drawing/2014/main" id="{4A583FAF-5F8A-D4A3-2B36-E31676BE0ACE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05" name="Group 3704">
                <a:extLst>
                  <a:ext uri="{FF2B5EF4-FFF2-40B4-BE49-F238E27FC236}">
                    <a16:creationId xmlns:a16="http://schemas.microsoft.com/office/drawing/2014/main" id="{32015C15-93C8-A0A4-AC69-7AC9D18E981E}"/>
                  </a:ext>
                </a:extLst>
              </p:cNvPr>
              <p:cNvGrpSpPr/>
              <p:nvPr/>
            </p:nvGrpSpPr>
            <p:grpSpPr>
              <a:xfrm rot="13433369">
                <a:off x="7080978" y="3133433"/>
                <a:ext cx="349347" cy="400151"/>
                <a:chOff x="4123275" y="2525619"/>
                <a:chExt cx="700331" cy="802182"/>
              </a:xfrm>
            </p:grpSpPr>
            <p:grpSp>
              <p:nvGrpSpPr>
                <p:cNvPr id="3741" name="Group 3740">
                  <a:extLst>
                    <a:ext uri="{FF2B5EF4-FFF2-40B4-BE49-F238E27FC236}">
                      <a16:creationId xmlns:a16="http://schemas.microsoft.com/office/drawing/2014/main" id="{1CA149FB-6BD7-7892-FED6-39CA13D2D0CA}"/>
                    </a:ext>
                  </a:extLst>
                </p:cNvPr>
                <p:cNvGrpSpPr/>
                <p:nvPr/>
              </p:nvGrpSpPr>
              <p:grpSpPr>
                <a:xfrm>
                  <a:off x="4470061" y="2525619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70" name="Oval 3769">
                    <a:extLst>
                      <a:ext uri="{FF2B5EF4-FFF2-40B4-BE49-F238E27FC236}">
                        <a16:creationId xmlns:a16="http://schemas.microsoft.com/office/drawing/2014/main" id="{D1D69E71-C81A-7F46-E385-5E571577126B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1" name="Oval 3770">
                    <a:extLst>
                      <a:ext uri="{FF2B5EF4-FFF2-40B4-BE49-F238E27FC236}">
                        <a16:creationId xmlns:a16="http://schemas.microsoft.com/office/drawing/2014/main" id="{98D86369-F0C8-476B-78F3-228837B88FC8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2" name="Oval 3771">
                    <a:extLst>
                      <a:ext uri="{FF2B5EF4-FFF2-40B4-BE49-F238E27FC236}">
                        <a16:creationId xmlns:a16="http://schemas.microsoft.com/office/drawing/2014/main" id="{CD1AD368-15D2-BEA3-7F9A-173F7C1CC551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3" name="Oval 3772">
                    <a:extLst>
                      <a:ext uri="{FF2B5EF4-FFF2-40B4-BE49-F238E27FC236}">
                        <a16:creationId xmlns:a16="http://schemas.microsoft.com/office/drawing/2014/main" id="{D2F2E26A-2C05-4F89-F5B4-B26174B21783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4" name="Oval 3773">
                    <a:extLst>
                      <a:ext uri="{FF2B5EF4-FFF2-40B4-BE49-F238E27FC236}">
                        <a16:creationId xmlns:a16="http://schemas.microsoft.com/office/drawing/2014/main" id="{C029DBE6-2809-A7A5-990B-A34C21DC0FEE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2" name="Group 3741">
                  <a:extLst>
                    <a:ext uri="{FF2B5EF4-FFF2-40B4-BE49-F238E27FC236}">
                      <a16:creationId xmlns:a16="http://schemas.microsoft.com/office/drawing/2014/main" id="{368957A2-46DF-E976-2C6B-00344CDD38FF}"/>
                    </a:ext>
                  </a:extLst>
                </p:cNvPr>
                <p:cNvGrpSpPr/>
                <p:nvPr/>
              </p:nvGrpSpPr>
              <p:grpSpPr>
                <a:xfrm rot="1751240">
                  <a:off x="4349343" y="2911145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65" name="Oval 3764">
                    <a:extLst>
                      <a:ext uri="{FF2B5EF4-FFF2-40B4-BE49-F238E27FC236}">
                        <a16:creationId xmlns:a16="http://schemas.microsoft.com/office/drawing/2014/main" id="{F58EF7D0-BD09-4AA4-C143-01B2F6FCA955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6" name="Oval 3765">
                    <a:extLst>
                      <a:ext uri="{FF2B5EF4-FFF2-40B4-BE49-F238E27FC236}">
                        <a16:creationId xmlns:a16="http://schemas.microsoft.com/office/drawing/2014/main" id="{58F43070-5E9C-46F3-7EF3-B691DBF2B001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7" name="Oval 3766">
                    <a:extLst>
                      <a:ext uri="{FF2B5EF4-FFF2-40B4-BE49-F238E27FC236}">
                        <a16:creationId xmlns:a16="http://schemas.microsoft.com/office/drawing/2014/main" id="{7C38EB62-5B8A-7A78-1A18-00871ABCE717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8" name="Oval 3767">
                    <a:extLst>
                      <a:ext uri="{FF2B5EF4-FFF2-40B4-BE49-F238E27FC236}">
                        <a16:creationId xmlns:a16="http://schemas.microsoft.com/office/drawing/2014/main" id="{72B88871-2E11-D5E6-A7DF-E70830191A1A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9" name="Oval 3768">
                    <a:extLst>
                      <a:ext uri="{FF2B5EF4-FFF2-40B4-BE49-F238E27FC236}">
                        <a16:creationId xmlns:a16="http://schemas.microsoft.com/office/drawing/2014/main" id="{99AB71EF-A1AC-9522-390C-0F19EC46DDEB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3" name="Group 3742">
                  <a:extLst>
                    <a:ext uri="{FF2B5EF4-FFF2-40B4-BE49-F238E27FC236}">
                      <a16:creationId xmlns:a16="http://schemas.microsoft.com/office/drawing/2014/main" id="{34763618-8F24-E26B-B00C-1F62DEA066DD}"/>
                    </a:ext>
                  </a:extLst>
                </p:cNvPr>
                <p:cNvGrpSpPr/>
                <p:nvPr/>
              </p:nvGrpSpPr>
              <p:grpSpPr>
                <a:xfrm rot="7272214">
                  <a:off x="4526926" y="301151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62" name="Oval 3761">
                    <a:extLst>
                      <a:ext uri="{FF2B5EF4-FFF2-40B4-BE49-F238E27FC236}">
                        <a16:creationId xmlns:a16="http://schemas.microsoft.com/office/drawing/2014/main" id="{BD61D66A-4128-9551-AF4B-C75E1FB6F525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3" name="Oval 3762">
                    <a:extLst>
                      <a:ext uri="{FF2B5EF4-FFF2-40B4-BE49-F238E27FC236}">
                        <a16:creationId xmlns:a16="http://schemas.microsoft.com/office/drawing/2014/main" id="{3980C494-9256-77E5-4802-A30E1E95CEB8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4" name="Oval 3763">
                    <a:extLst>
                      <a:ext uri="{FF2B5EF4-FFF2-40B4-BE49-F238E27FC236}">
                        <a16:creationId xmlns:a16="http://schemas.microsoft.com/office/drawing/2014/main" id="{28ACB135-9D22-2088-9C72-89F27310A86C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4" name="Group 3743">
                  <a:extLst>
                    <a:ext uri="{FF2B5EF4-FFF2-40B4-BE49-F238E27FC236}">
                      <a16:creationId xmlns:a16="http://schemas.microsoft.com/office/drawing/2014/main" id="{35708034-C861-5CAE-FF56-2473DA449F39}"/>
                    </a:ext>
                  </a:extLst>
                </p:cNvPr>
                <p:cNvGrpSpPr/>
                <p:nvPr/>
              </p:nvGrpSpPr>
              <p:grpSpPr>
                <a:xfrm rot="7272214">
                  <a:off x="4327623" y="262415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59" name="Oval 3758">
                    <a:extLst>
                      <a:ext uri="{FF2B5EF4-FFF2-40B4-BE49-F238E27FC236}">
                        <a16:creationId xmlns:a16="http://schemas.microsoft.com/office/drawing/2014/main" id="{BB52BF13-3F1B-B33A-CCDF-7F0EA271413C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0" name="Oval 3759">
                    <a:extLst>
                      <a:ext uri="{FF2B5EF4-FFF2-40B4-BE49-F238E27FC236}">
                        <a16:creationId xmlns:a16="http://schemas.microsoft.com/office/drawing/2014/main" id="{92CDC045-7252-F797-8042-8F5F0DD420BD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1" name="Oval 3760">
                    <a:extLst>
                      <a:ext uri="{FF2B5EF4-FFF2-40B4-BE49-F238E27FC236}">
                        <a16:creationId xmlns:a16="http://schemas.microsoft.com/office/drawing/2014/main" id="{68A33E1D-31A5-4E3C-D4CF-15E4E5485DE2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5" name="Group 3744">
                  <a:extLst>
                    <a:ext uri="{FF2B5EF4-FFF2-40B4-BE49-F238E27FC236}">
                      <a16:creationId xmlns:a16="http://schemas.microsoft.com/office/drawing/2014/main" id="{6BD2BC9E-BF3B-9E10-B126-9FB4993F7E29}"/>
                    </a:ext>
                  </a:extLst>
                </p:cNvPr>
                <p:cNvGrpSpPr/>
                <p:nvPr/>
              </p:nvGrpSpPr>
              <p:grpSpPr>
                <a:xfrm rot="4223415">
                  <a:off x="4206618" y="2719576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56" name="Oval 3755">
                    <a:extLst>
                      <a:ext uri="{FF2B5EF4-FFF2-40B4-BE49-F238E27FC236}">
                        <a16:creationId xmlns:a16="http://schemas.microsoft.com/office/drawing/2014/main" id="{F1A59EBF-D773-5F7A-1F46-6D03C588A00B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7" name="Oval 3756">
                    <a:extLst>
                      <a:ext uri="{FF2B5EF4-FFF2-40B4-BE49-F238E27FC236}">
                        <a16:creationId xmlns:a16="http://schemas.microsoft.com/office/drawing/2014/main" id="{8F35E3D9-10DA-6336-9CCC-88AA9116E8C9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8" name="Oval 3757">
                    <a:extLst>
                      <a:ext uri="{FF2B5EF4-FFF2-40B4-BE49-F238E27FC236}">
                        <a16:creationId xmlns:a16="http://schemas.microsoft.com/office/drawing/2014/main" id="{EEA9E157-792B-F35B-BF2F-2AA080729531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6" name="Group 3745">
                  <a:extLst>
                    <a:ext uri="{FF2B5EF4-FFF2-40B4-BE49-F238E27FC236}">
                      <a16:creationId xmlns:a16="http://schemas.microsoft.com/office/drawing/2014/main" id="{30F2B032-F2ED-9B31-9909-63C4A8A8F88A}"/>
                    </a:ext>
                  </a:extLst>
                </p:cNvPr>
                <p:cNvGrpSpPr/>
                <p:nvPr/>
              </p:nvGrpSpPr>
              <p:grpSpPr>
                <a:xfrm rot="4223415">
                  <a:off x="4617738" y="2725459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53" name="Oval 3752">
                    <a:extLst>
                      <a:ext uri="{FF2B5EF4-FFF2-40B4-BE49-F238E27FC236}">
                        <a16:creationId xmlns:a16="http://schemas.microsoft.com/office/drawing/2014/main" id="{F2BECEB5-7E24-E9C4-293C-DEB04F72787D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4" name="Oval 3753">
                    <a:extLst>
                      <a:ext uri="{FF2B5EF4-FFF2-40B4-BE49-F238E27FC236}">
                        <a16:creationId xmlns:a16="http://schemas.microsoft.com/office/drawing/2014/main" id="{47AAEDA2-8372-47D5-237A-7D2C046C9A41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5" name="Oval 3754">
                    <a:extLst>
                      <a:ext uri="{FF2B5EF4-FFF2-40B4-BE49-F238E27FC236}">
                        <a16:creationId xmlns:a16="http://schemas.microsoft.com/office/drawing/2014/main" id="{140ECF6E-E6B9-72C6-A8A5-7031E44CC111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47" name="Group 3746">
                  <a:extLst>
                    <a:ext uri="{FF2B5EF4-FFF2-40B4-BE49-F238E27FC236}">
                      <a16:creationId xmlns:a16="http://schemas.microsoft.com/office/drawing/2014/main" id="{2CD41319-DBDA-3E72-E8EC-3CCBA97B0749}"/>
                    </a:ext>
                  </a:extLst>
                </p:cNvPr>
                <p:cNvGrpSpPr/>
                <p:nvPr/>
              </p:nvGrpSpPr>
              <p:grpSpPr>
                <a:xfrm rot="19783809">
                  <a:off x="4740324" y="2861324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48" name="Oval 3747">
                    <a:extLst>
                      <a:ext uri="{FF2B5EF4-FFF2-40B4-BE49-F238E27FC236}">
                        <a16:creationId xmlns:a16="http://schemas.microsoft.com/office/drawing/2014/main" id="{9A57301C-FCC4-ED10-5CF1-DDB28BFBFEE0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9" name="Oval 3748">
                    <a:extLst>
                      <a:ext uri="{FF2B5EF4-FFF2-40B4-BE49-F238E27FC236}">
                        <a16:creationId xmlns:a16="http://schemas.microsoft.com/office/drawing/2014/main" id="{E57EA8CA-9E7C-CF8A-E7FB-1D89B7568911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0" name="Oval 3749">
                    <a:extLst>
                      <a:ext uri="{FF2B5EF4-FFF2-40B4-BE49-F238E27FC236}">
                        <a16:creationId xmlns:a16="http://schemas.microsoft.com/office/drawing/2014/main" id="{A49F53B6-0271-BB33-8C37-6C607F025579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1" name="Oval 3750">
                    <a:extLst>
                      <a:ext uri="{FF2B5EF4-FFF2-40B4-BE49-F238E27FC236}">
                        <a16:creationId xmlns:a16="http://schemas.microsoft.com/office/drawing/2014/main" id="{17A4FF8F-EC2C-01B7-3484-BEA9FE6539D4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2" name="Oval 3751">
                    <a:extLst>
                      <a:ext uri="{FF2B5EF4-FFF2-40B4-BE49-F238E27FC236}">
                        <a16:creationId xmlns:a16="http://schemas.microsoft.com/office/drawing/2014/main" id="{559C5C1E-7700-667A-7969-0D6EBAF5046F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06" name="Group 3705">
                <a:extLst>
                  <a:ext uri="{FF2B5EF4-FFF2-40B4-BE49-F238E27FC236}">
                    <a16:creationId xmlns:a16="http://schemas.microsoft.com/office/drawing/2014/main" id="{F6F0E7FB-EA60-D906-7AE2-47EA139454AD}"/>
                  </a:ext>
                </a:extLst>
              </p:cNvPr>
              <p:cNvGrpSpPr/>
              <p:nvPr/>
            </p:nvGrpSpPr>
            <p:grpSpPr>
              <a:xfrm rot="15536004">
                <a:off x="6584683" y="2590304"/>
                <a:ext cx="349347" cy="400151"/>
                <a:chOff x="4123275" y="2525619"/>
                <a:chExt cx="700331" cy="802182"/>
              </a:xfrm>
            </p:grpSpPr>
            <p:grpSp>
              <p:nvGrpSpPr>
                <p:cNvPr id="3707" name="Group 3706">
                  <a:extLst>
                    <a:ext uri="{FF2B5EF4-FFF2-40B4-BE49-F238E27FC236}">
                      <a16:creationId xmlns:a16="http://schemas.microsoft.com/office/drawing/2014/main" id="{4BA564B2-15B4-F691-F8B9-8CDC24ABBAED}"/>
                    </a:ext>
                  </a:extLst>
                </p:cNvPr>
                <p:cNvGrpSpPr/>
                <p:nvPr/>
              </p:nvGrpSpPr>
              <p:grpSpPr>
                <a:xfrm>
                  <a:off x="4470061" y="2525619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36" name="Oval 3735">
                    <a:extLst>
                      <a:ext uri="{FF2B5EF4-FFF2-40B4-BE49-F238E27FC236}">
                        <a16:creationId xmlns:a16="http://schemas.microsoft.com/office/drawing/2014/main" id="{311D8E95-47FF-A0DB-89CE-D0066B14211A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7" name="Oval 3736">
                    <a:extLst>
                      <a:ext uri="{FF2B5EF4-FFF2-40B4-BE49-F238E27FC236}">
                        <a16:creationId xmlns:a16="http://schemas.microsoft.com/office/drawing/2014/main" id="{EE14C850-5E1A-E08C-6D72-35F93E530E25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8" name="Oval 3737">
                    <a:extLst>
                      <a:ext uri="{FF2B5EF4-FFF2-40B4-BE49-F238E27FC236}">
                        <a16:creationId xmlns:a16="http://schemas.microsoft.com/office/drawing/2014/main" id="{C996A13D-3097-B8A3-2685-CC7EA54B5119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9" name="Oval 3738">
                    <a:extLst>
                      <a:ext uri="{FF2B5EF4-FFF2-40B4-BE49-F238E27FC236}">
                        <a16:creationId xmlns:a16="http://schemas.microsoft.com/office/drawing/2014/main" id="{FA30E7C8-F425-6CFA-ED73-DAD10D04056E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0" name="Oval 3739">
                    <a:extLst>
                      <a:ext uri="{FF2B5EF4-FFF2-40B4-BE49-F238E27FC236}">
                        <a16:creationId xmlns:a16="http://schemas.microsoft.com/office/drawing/2014/main" id="{719F0C8B-799B-120C-C9F3-42B08B7A44FE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8" name="Group 3707">
                  <a:extLst>
                    <a:ext uri="{FF2B5EF4-FFF2-40B4-BE49-F238E27FC236}">
                      <a16:creationId xmlns:a16="http://schemas.microsoft.com/office/drawing/2014/main" id="{15C4826A-FDAC-77A3-8BC0-F40B9862AF34}"/>
                    </a:ext>
                  </a:extLst>
                </p:cNvPr>
                <p:cNvGrpSpPr/>
                <p:nvPr/>
              </p:nvGrpSpPr>
              <p:grpSpPr>
                <a:xfrm rot="1751240">
                  <a:off x="4349343" y="2911145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31" name="Oval 3730">
                    <a:extLst>
                      <a:ext uri="{FF2B5EF4-FFF2-40B4-BE49-F238E27FC236}">
                        <a16:creationId xmlns:a16="http://schemas.microsoft.com/office/drawing/2014/main" id="{1E8D794B-21A1-3B09-7AE9-DF26DA7F14D6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2" name="Oval 3731">
                    <a:extLst>
                      <a:ext uri="{FF2B5EF4-FFF2-40B4-BE49-F238E27FC236}">
                        <a16:creationId xmlns:a16="http://schemas.microsoft.com/office/drawing/2014/main" id="{35A5EA64-F485-E0CA-CE60-3E327FB13EE3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3" name="Oval 3732">
                    <a:extLst>
                      <a:ext uri="{FF2B5EF4-FFF2-40B4-BE49-F238E27FC236}">
                        <a16:creationId xmlns:a16="http://schemas.microsoft.com/office/drawing/2014/main" id="{DF223B2D-0357-BB6B-627F-F7441292CD8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4" name="Oval 3733">
                    <a:extLst>
                      <a:ext uri="{FF2B5EF4-FFF2-40B4-BE49-F238E27FC236}">
                        <a16:creationId xmlns:a16="http://schemas.microsoft.com/office/drawing/2014/main" id="{0B32A4C7-841D-12A5-B818-AC002260ABF3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5" name="Oval 3734">
                    <a:extLst>
                      <a:ext uri="{FF2B5EF4-FFF2-40B4-BE49-F238E27FC236}">
                        <a16:creationId xmlns:a16="http://schemas.microsoft.com/office/drawing/2014/main" id="{96CDD3DB-C907-6631-B00D-E382AE1D73EB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9" name="Group 3708">
                  <a:extLst>
                    <a:ext uri="{FF2B5EF4-FFF2-40B4-BE49-F238E27FC236}">
                      <a16:creationId xmlns:a16="http://schemas.microsoft.com/office/drawing/2014/main" id="{72B33AF7-605E-7769-E758-7052FAB20518}"/>
                    </a:ext>
                  </a:extLst>
                </p:cNvPr>
                <p:cNvGrpSpPr/>
                <p:nvPr/>
              </p:nvGrpSpPr>
              <p:grpSpPr>
                <a:xfrm rot="7272214">
                  <a:off x="4526926" y="301151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28" name="Oval 3727">
                    <a:extLst>
                      <a:ext uri="{FF2B5EF4-FFF2-40B4-BE49-F238E27FC236}">
                        <a16:creationId xmlns:a16="http://schemas.microsoft.com/office/drawing/2014/main" id="{C94E6C06-4F01-0D3C-8F22-E74FAFAE4DBA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9" name="Oval 3728">
                    <a:extLst>
                      <a:ext uri="{FF2B5EF4-FFF2-40B4-BE49-F238E27FC236}">
                        <a16:creationId xmlns:a16="http://schemas.microsoft.com/office/drawing/2014/main" id="{A4DEA1A0-AA32-62C5-1073-69D6E8C899CE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0" name="Oval 3729">
                    <a:extLst>
                      <a:ext uri="{FF2B5EF4-FFF2-40B4-BE49-F238E27FC236}">
                        <a16:creationId xmlns:a16="http://schemas.microsoft.com/office/drawing/2014/main" id="{543516FD-19E6-BADD-B0BD-CF6C4AFBF9A8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10" name="Group 3709">
                  <a:extLst>
                    <a:ext uri="{FF2B5EF4-FFF2-40B4-BE49-F238E27FC236}">
                      <a16:creationId xmlns:a16="http://schemas.microsoft.com/office/drawing/2014/main" id="{BDF932CB-91F0-18B9-DBA2-F22B9A683655}"/>
                    </a:ext>
                  </a:extLst>
                </p:cNvPr>
                <p:cNvGrpSpPr/>
                <p:nvPr/>
              </p:nvGrpSpPr>
              <p:grpSpPr>
                <a:xfrm rot="7272214">
                  <a:off x="4327623" y="2624154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25" name="Oval 3724">
                    <a:extLst>
                      <a:ext uri="{FF2B5EF4-FFF2-40B4-BE49-F238E27FC236}">
                        <a16:creationId xmlns:a16="http://schemas.microsoft.com/office/drawing/2014/main" id="{69CD6A0E-4471-0686-58CC-B866B3F89935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6" name="Oval 3725">
                    <a:extLst>
                      <a:ext uri="{FF2B5EF4-FFF2-40B4-BE49-F238E27FC236}">
                        <a16:creationId xmlns:a16="http://schemas.microsoft.com/office/drawing/2014/main" id="{CDA681DE-9BFB-039E-25E8-0D4758BE74DD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7" name="Oval 3726">
                    <a:extLst>
                      <a:ext uri="{FF2B5EF4-FFF2-40B4-BE49-F238E27FC236}">
                        <a16:creationId xmlns:a16="http://schemas.microsoft.com/office/drawing/2014/main" id="{342A3644-23FD-E028-61E6-4386C33B3371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11" name="Group 3710">
                  <a:extLst>
                    <a:ext uri="{FF2B5EF4-FFF2-40B4-BE49-F238E27FC236}">
                      <a16:creationId xmlns:a16="http://schemas.microsoft.com/office/drawing/2014/main" id="{19B2C34A-A2E0-E046-8153-CBB9964910A3}"/>
                    </a:ext>
                  </a:extLst>
                </p:cNvPr>
                <p:cNvGrpSpPr/>
                <p:nvPr/>
              </p:nvGrpSpPr>
              <p:grpSpPr>
                <a:xfrm rot="4223415">
                  <a:off x="4206618" y="2719576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22" name="Oval 3721">
                    <a:extLst>
                      <a:ext uri="{FF2B5EF4-FFF2-40B4-BE49-F238E27FC236}">
                        <a16:creationId xmlns:a16="http://schemas.microsoft.com/office/drawing/2014/main" id="{F5F07BF6-C0AF-B269-ECFB-4537C74BAD22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3" name="Oval 3722">
                    <a:extLst>
                      <a:ext uri="{FF2B5EF4-FFF2-40B4-BE49-F238E27FC236}">
                        <a16:creationId xmlns:a16="http://schemas.microsoft.com/office/drawing/2014/main" id="{BFD77F4C-E076-E8D4-7736-2C61DAFFB8EC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4" name="Oval 3723">
                    <a:extLst>
                      <a:ext uri="{FF2B5EF4-FFF2-40B4-BE49-F238E27FC236}">
                        <a16:creationId xmlns:a16="http://schemas.microsoft.com/office/drawing/2014/main" id="{474A9318-4F0C-6992-B315-5CF7EE522359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12" name="Group 3711">
                  <a:extLst>
                    <a:ext uri="{FF2B5EF4-FFF2-40B4-BE49-F238E27FC236}">
                      <a16:creationId xmlns:a16="http://schemas.microsoft.com/office/drawing/2014/main" id="{DA46DBE6-3B57-8F35-6B5C-182CA6B517AF}"/>
                    </a:ext>
                  </a:extLst>
                </p:cNvPr>
                <p:cNvGrpSpPr/>
                <p:nvPr/>
              </p:nvGrpSpPr>
              <p:grpSpPr>
                <a:xfrm rot="4223415">
                  <a:off x="4617738" y="2725459"/>
                  <a:ext cx="83282" cy="249968"/>
                  <a:chOff x="4470061" y="2692307"/>
                  <a:chExt cx="83282" cy="249968"/>
                </a:xfrm>
              </p:grpSpPr>
              <p:sp>
                <p:nvSpPr>
                  <p:cNvPr id="3719" name="Oval 3718">
                    <a:extLst>
                      <a:ext uri="{FF2B5EF4-FFF2-40B4-BE49-F238E27FC236}">
                        <a16:creationId xmlns:a16="http://schemas.microsoft.com/office/drawing/2014/main" id="{33D3E5CD-58D7-174B-2FE0-DFC37DC48D37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0" name="Oval 3719">
                    <a:extLst>
                      <a:ext uri="{FF2B5EF4-FFF2-40B4-BE49-F238E27FC236}">
                        <a16:creationId xmlns:a16="http://schemas.microsoft.com/office/drawing/2014/main" id="{B2316FA8-5D8D-F977-8DE9-C2AE5855013D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1" name="Oval 3720">
                    <a:extLst>
                      <a:ext uri="{FF2B5EF4-FFF2-40B4-BE49-F238E27FC236}">
                        <a16:creationId xmlns:a16="http://schemas.microsoft.com/office/drawing/2014/main" id="{C63BFA94-62A2-E8C1-8188-AEB367778B41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13" name="Group 3712">
                  <a:extLst>
                    <a:ext uri="{FF2B5EF4-FFF2-40B4-BE49-F238E27FC236}">
                      <a16:creationId xmlns:a16="http://schemas.microsoft.com/office/drawing/2014/main" id="{1022C321-ACAA-F63F-53C4-AE68E8326D6A}"/>
                    </a:ext>
                  </a:extLst>
                </p:cNvPr>
                <p:cNvGrpSpPr/>
                <p:nvPr/>
              </p:nvGrpSpPr>
              <p:grpSpPr>
                <a:xfrm rot="19783809">
                  <a:off x="4740324" y="2861324"/>
                  <a:ext cx="83282" cy="416656"/>
                  <a:chOff x="4470061" y="2525619"/>
                  <a:chExt cx="83282" cy="416656"/>
                </a:xfrm>
              </p:grpSpPr>
              <p:sp>
                <p:nvSpPr>
                  <p:cNvPr id="3714" name="Oval 3713">
                    <a:extLst>
                      <a:ext uri="{FF2B5EF4-FFF2-40B4-BE49-F238E27FC236}">
                        <a16:creationId xmlns:a16="http://schemas.microsoft.com/office/drawing/2014/main" id="{8D1ABF49-1CE1-77B8-185F-079487C44720}"/>
                      </a:ext>
                    </a:extLst>
                  </p:cNvPr>
                  <p:cNvSpPr/>
                  <p:nvPr/>
                </p:nvSpPr>
                <p:spPr>
                  <a:xfrm>
                    <a:off x="4470062" y="2525619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5" name="Oval 3714">
                    <a:extLst>
                      <a:ext uri="{FF2B5EF4-FFF2-40B4-BE49-F238E27FC236}">
                        <a16:creationId xmlns:a16="http://schemas.microsoft.com/office/drawing/2014/main" id="{85D8E867-881F-9135-7DF4-C95AD03EE6BC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08963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6" name="Oval 3715">
                    <a:extLst>
                      <a:ext uri="{FF2B5EF4-FFF2-40B4-BE49-F238E27FC236}">
                        <a16:creationId xmlns:a16="http://schemas.microsoft.com/office/drawing/2014/main" id="{5D25F421-8F15-CFAD-6B89-214BE7854AC0}"/>
                      </a:ext>
                    </a:extLst>
                  </p:cNvPr>
                  <p:cNvSpPr/>
                  <p:nvPr/>
                </p:nvSpPr>
                <p:spPr>
                  <a:xfrm>
                    <a:off x="4470062" y="2692307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7" name="Oval 3716">
                    <a:extLst>
                      <a:ext uri="{FF2B5EF4-FFF2-40B4-BE49-F238E27FC236}">
                        <a16:creationId xmlns:a16="http://schemas.microsoft.com/office/drawing/2014/main" id="{39A9D2A5-3986-59C5-0FE4-DDA7CE940026}"/>
                      </a:ext>
                    </a:extLst>
                  </p:cNvPr>
                  <p:cNvSpPr/>
                  <p:nvPr/>
                </p:nvSpPr>
                <p:spPr>
                  <a:xfrm>
                    <a:off x="4470062" y="2775651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8" name="Oval 3717">
                    <a:extLst>
                      <a:ext uri="{FF2B5EF4-FFF2-40B4-BE49-F238E27FC236}">
                        <a16:creationId xmlns:a16="http://schemas.microsoft.com/office/drawing/2014/main" id="{9BE42263-7799-1248-1AAC-125B8DFA6EE9}"/>
                      </a:ext>
                    </a:extLst>
                  </p:cNvPr>
                  <p:cNvSpPr/>
                  <p:nvPr/>
                </p:nvSpPr>
                <p:spPr>
                  <a:xfrm>
                    <a:off x="4470061" y="2858994"/>
                    <a:ext cx="83281" cy="83281"/>
                  </a:xfrm>
                  <a:prstGeom prst="ellipse">
                    <a:avLst/>
                  </a:prstGeom>
                  <a:solidFill>
                    <a:srgbClr val="28389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582" name="Multiply 2573">
              <a:extLst>
                <a:ext uri="{FF2B5EF4-FFF2-40B4-BE49-F238E27FC236}">
                  <a16:creationId xmlns:a16="http://schemas.microsoft.com/office/drawing/2014/main" id="{B6095389-1E8C-6B48-73D5-56482AFB1AD2}"/>
                </a:ext>
              </a:extLst>
            </p:cNvPr>
            <p:cNvSpPr/>
            <p:nvPr/>
          </p:nvSpPr>
          <p:spPr>
            <a:xfrm rot="5077072">
              <a:off x="2502438" y="4980037"/>
              <a:ext cx="427748" cy="427748"/>
            </a:xfrm>
            <a:prstGeom prst="mathMultiply">
              <a:avLst>
                <a:gd name="adj1" fmla="val 5357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583" name="Picture 3582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9C859038-6962-193E-B3DD-BDCC5C726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843" t="59314" r="40270" b="14660"/>
            <a:stretch/>
          </p:blipFill>
          <p:spPr>
            <a:xfrm rot="603590">
              <a:off x="5975299" y="3389826"/>
              <a:ext cx="663824" cy="766739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sp>
          <p:nvSpPr>
            <p:cNvPr id="3584" name="Rectangle 3583">
              <a:extLst>
                <a:ext uri="{FF2B5EF4-FFF2-40B4-BE49-F238E27FC236}">
                  <a16:creationId xmlns:a16="http://schemas.microsoft.com/office/drawing/2014/main" id="{821D9D3C-7F25-989E-CC96-D2607310B870}"/>
                </a:ext>
              </a:extLst>
            </p:cNvPr>
            <p:cNvSpPr/>
            <p:nvPr/>
          </p:nvSpPr>
          <p:spPr>
            <a:xfrm>
              <a:off x="689152" y="1601820"/>
              <a:ext cx="3620389" cy="4897437"/>
            </a:xfrm>
            <a:prstGeom prst="rec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5" name="TextBox 2576">
              <a:extLst>
                <a:ext uri="{FF2B5EF4-FFF2-40B4-BE49-F238E27FC236}">
                  <a16:creationId xmlns:a16="http://schemas.microsoft.com/office/drawing/2014/main" id="{D2090D68-6C93-F5A3-4F3A-EA3C0EADD08B}"/>
                </a:ext>
              </a:extLst>
            </p:cNvPr>
            <p:cNvSpPr txBox="1"/>
            <p:nvPr/>
          </p:nvSpPr>
          <p:spPr>
            <a:xfrm>
              <a:off x="1765363" y="1455754"/>
              <a:ext cx="1467966" cy="30120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POMPE DISEASE</a:t>
              </a:r>
            </a:p>
          </p:txBody>
        </p:sp>
        <p:grpSp>
          <p:nvGrpSpPr>
            <p:cNvPr id="3586" name="Group 3585">
              <a:extLst>
                <a:ext uri="{FF2B5EF4-FFF2-40B4-BE49-F238E27FC236}">
                  <a16:creationId xmlns:a16="http://schemas.microsoft.com/office/drawing/2014/main" id="{CBC3F1F8-C8B3-D84E-9DE4-9EAF091DA11E}"/>
                </a:ext>
              </a:extLst>
            </p:cNvPr>
            <p:cNvGrpSpPr/>
            <p:nvPr/>
          </p:nvGrpSpPr>
          <p:grpSpPr>
            <a:xfrm>
              <a:off x="6523901" y="2167678"/>
              <a:ext cx="1056700" cy="615377"/>
              <a:chOff x="3860197" y="2179704"/>
              <a:chExt cx="1056700" cy="615377"/>
            </a:xfrm>
          </p:grpSpPr>
          <p:sp>
            <p:nvSpPr>
              <p:cNvPr id="3702" name="TextBox 2579">
                <a:extLst>
                  <a:ext uri="{FF2B5EF4-FFF2-40B4-BE49-F238E27FC236}">
                    <a16:creationId xmlns:a16="http://schemas.microsoft.com/office/drawing/2014/main" id="{77FFDD38-45E5-2A48-8ABD-E92D36A20EBA}"/>
                  </a:ext>
                </a:extLst>
              </p:cNvPr>
              <p:cNvSpPr txBox="1"/>
              <p:nvPr/>
            </p:nvSpPr>
            <p:spPr>
              <a:xfrm>
                <a:off x="3860197" y="2481149"/>
                <a:ext cx="1056700" cy="3139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Decreased</a:t>
                </a:r>
                <a:b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glycogen synthesis</a:t>
                </a:r>
              </a:p>
            </p:txBody>
          </p:sp>
          <p:sp>
            <p:nvSpPr>
              <p:cNvPr id="3703" name="TextBox 2580">
                <a:extLst>
                  <a:ext uri="{FF2B5EF4-FFF2-40B4-BE49-F238E27FC236}">
                    <a16:creationId xmlns:a16="http://schemas.microsoft.com/office/drawing/2014/main" id="{2CE77A3E-6C65-3AC7-4D9A-0C499AFEEEE1}"/>
                  </a:ext>
                </a:extLst>
              </p:cNvPr>
              <p:cNvSpPr txBox="1"/>
              <p:nvPr/>
            </p:nvSpPr>
            <p:spPr>
              <a:xfrm>
                <a:off x="4068230" y="2179704"/>
                <a:ext cx="641709" cy="301202"/>
              </a:xfrm>
              <a:prstGeom prst="roundRect">
                <a:avLst/>
              </a:prstGeom>
              <a:solidFill>
                <a:srgbClr val="28B0E5">
                  <a:lumMod val="40000"/>
                  <a:lumOff val="60000"/>
                  <a:alpha val="24744"/>
                </a:srgbClr>
              </a:solidFill>
              <a:ln w="19050" cap="flat" cmpd="sng" algn="ctr">
                <a:solidFill>
                  <a:srgbClr val="28B0E5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GYS1</a:t>
                </a:r>
              </a:p>
            </p:txBody>
          </p:sp>
        </p:grpSp>
        <p:pic>
          <p:nvPicPr>
            <p:cNvPr id="3587" name="Picture 3586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D87D8885-6DAF-D2F6-43C0-2A88E2900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081" t="31539" r="-6" b="47564"/>
            <a:stretch/>
          </p:blipFill>
          <p:spPr>
            <a:xfrm>
              <a:off x="7024853" y="2698130"/>
              <a:ext cx="243988" cy="615620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grpSp>
          <p:nvGrpSpPr>
            <p:cNvPr id="3588" name="Group 3587">
              <a:extLst>
                <a:ext uri="{FF2B5EF4-FFF2-40B4-BE49-F238E27FC236}">
                  <a16:creationId xmlns:a16="http://schemas.microsoft.com/office/drawing/2014/main" id="{A0BE8A1F-CCF4-479E-0F85-A0835215F4EC}"/>
                </a:ext>
              </a:extLst>
            </p:cNvPr>
            <p:cNvGrpSpPr/>
            <p:nvPr/>
          </p:nvGrpSpPr>
          <p:grpSpPr>
            <a:xfrm>
              <a:off x="2707909" y="2167678"/>
              <a:ext cx="1656223" cy="531197"/>
              <a:chOff x="3560436" y="2179704"/>
              <a:chExt cx="1656223" cy="531197"/>
            </a:xfrm>
          </p:grpSpPr>
          <p:sp>
            <p:nvSpPr>
              <p:cNvPr id="3700" name="TextBox 2583">
                <a:extLst>
                  <a:ext uri="{FF2B5EF4-FFF2-40B4-BE49-F238E27FC236}">
                    <a16:creationId xmlns:a16="http://schemas.microsoft.com/office/drawing/2014/main" id="{579AFB23-7C19-F9C6-67FF-8DFEA6A70497}"/>
                  </a:ext>
                </a:extLst>
              </p:cNvPr>
              <p:cNvSpPr txBox="1"/>
              <p:nvPr/>
            </p:nvSpPr>
            <p:spPr>
              <a:xfrm>
                <a:off x="3560436" y="2452369"/>
                <a:ext cx="1656223" cy="2585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Glycogen Synthesis</a:t>
                </a:r>
              </a:p>
            </p:txBody>
          </p:sp>
          <p:sp>
            <p:nvSpPr>
              <p:cNvPr id="3701" name="TextBox 2584">
                <a:extLst>
                  <a:ext uri="{FF2B5EF4-FFF2-40B4-BE49-F238E27FC236}">
                    <a16:creationId xmlns:a16="http://schemas.microsoft.com/office/drawing/2014/main" id="{35E9CCA6-E350-0B59-981F-9CBE4AB1EF56}"/>
                  </a:ext>
                </a:extLst>
              </p:cNvPr>
              <p:cNvSpPr txBox="1"/>
              <p:nvPr/>
            </p:nvSpPr>
            <p:spPr>
              <a:xfrm>
                <a:off x="4068230" y="2179704"/>
                <a:ext cx="641709" cy="301202"/>
              </a:xfrm>
              <a:prstGeom prst="roundRect">
                <a:avLst/>
              </a:prstGeom>
              <a:solidFill>
                <a:srgbClr val="28B0E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GYS1</a:t>
                </a:r>
              </a:p>
            </p:txBody>
          </p:sp>
        </p:grpSp>
        <p:pic>
          <p:nvPicPr>
            <p:cNvPr id="3589" name="Picture 3588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F261B29B-4539-8595-0DD6-0FDAF4488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698" b="85785"/>
            <a:stretch/>
          </p:blipFill>
          <p:spPr>
            <a:xfrm rot="21080375">
              <a:off x="5541589" y="1845440"/>
              <a:ext cx="1161702" cy="418774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pic>
          <p:nvPicPr>
            <p:cNvPr id="3590" name="Picture 3589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FE6B5226-E0AB-FAA4-844A-4EF364055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167" t="27946" b="57084"/>
            <a:stretch/>
          </p:blipFill>
          <p:spPr>
            <a:xfrm>
              <a:off x="3372079" y="2689170"/>
              <a:ext cx="458854" cy="474253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pic>
          <p:nvPicPr>
            <p:cNvPr id="3591" name="Picture 3590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F837D749-669A-4413-1BAF-426792B10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282" r="88904" b="8077"/>
            <a:stretch/>
          </p:blipFill>
          <p:spPr>
            <a:xfrm>
              <a:off x="778099" y="4086967"/>
              <a:ext cx="343256" cy="432141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pic>
          <p:nvPicPr>
            <p:cNvPr id="3592" name="Picture 3591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958CD61C-1FD4-F93B-A4E7-E0CEE2943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698" b="85785"/>
            <a:stretch/>
          </p:blipFill>
          <p:spPr>
            <a:xfrm rot="21080375">
              <a:off x="1970203" y="1825119"/>
              <a:ext cx="1161702" cy="418774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grpSp>
          <p:nvGrpSpPr>
            <p:cNvPr id="3593" name="Group 3592">
              <a:extLst>
                <a:ext uri="{FF2B5EF4-FFF2-40B4-BE49-F238E27FC236}">
                  <a16:creationId xmlns:a16="http://schemas.microsoft.com/office/drawing/2014/main" id="{3AEEEECE-1801-2C5B-C5E1-2779ACE93FE3}"/>
                </a:ext>
              </a:extLst>
            </p:cNvPr>
            <p:cNvGrpSpPr/>
            <p:nvPr/>
          </p:nvGrpSpPr>
          <p:grpSpPr>
            <a:xfrm rot="1683388">
              <a:off x="1797463" y="3339095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666" name="Group 3665">
                <a:extLst>
                  <a:ext uri="{FF2B5EF4-FFF2-40B4-BE49-F238E27FC236}">
                    <a16:creationId xmlns:a16="http://schemas.microsoft.com/office/drawing/2014/main" id="{ADBCBD88-9D0B-9854-4820-573E2D5714BE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95" name="Oval 3694">
                  <a:extLst>
                    <a:ext uri="{FF2B5EF4-FFF2-40B4-BE49-F238E27FC236}">
                      <a16:creationId xmlns:a16="http://schemas.microsoft.com/office/drawing/2014/main" id="{A1BAD727-6BCE-3489-776B-120CAF9D5938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6" name="Oval 3695">
                  <a:extLst>
                    <a:ext uri="{FF2B5EF4-FFF2-40B4-BE49-F238E27FC236}">
                      <a16:creationId xmlns:a16="http://schemas.microsoft.com/office/drawing/2014/main" id="{3331C500-2AD6-F816-D1AB-E81DB707673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7" name="Oval 3696">
                  <a:extLst>
                    <a:ext uri="{FF2B5EF4-FFF2-40B4-BE49-F238E27FC236}">
                      <a16:creationId xmlns:a16="http://schemas.microsoft.com/office/drawing/2014/main" id="{72CB6073-59CB-8C11-60BB-25CB962E872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8" name="Oval 3697">
                  <a:extLst>
                    <a:ext uri="{FF2B5EF4-FFF2-40B4-BE49-F238E27FC236}">
                      <a16:creationId xmlns:a16="http://schemas.microsoft.com/office/drawing/2014/main" id="{8E9F4FC9-D468-07CF-60B6-A53A45EB90F0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9" name="Oval 3698">
                  <a:extLst>
                    <a:ext uri="{FF2B5EF4-FFF2-40B4-BE49-F238E27FC236}">
                      <a16:creationId xmlns:a16="http://schemas.microsoft.com/office/drawing/2014/main" id="{4D312CA7-8991-E534-8E6C-9D27E87DF91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7" name="Group 3666">
                <a:extLst>
                  <a:ext uri="{FF2B5EF4-FFF2-40B4-BE49-F238E27FC236}">
                    <a16:creationId xmlns:a16="http://schemas.microsoft.com/office/drawing/2014/main" id="{187F7AFC-D93E-ECF6-9195-28FD5AB2B91E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90" name="Oval 3689">
                  <a:extLst>
                    <a:ext uri="{FF2B5EF4-FFF2-40B4-BE49-F238E27FC236}">
                      <a16:creationId xmlns:a16="http://schemas.microsoft.com/office/drawing/2014/main" id="{A79404BB-36C5-4C0B-480D-AB0C20B69BD1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1" name="Oval 3690">
                  <a:extLst>
                    <a:ext uri="{FF2B5EF4-FFF2-40B4-BE49-F238E27FC236}">
                      <a16:creationId xmlns:a16="http://schemas.microsoft.com/office/drawing/2014/main" id="{0D32C7E2-BB05-9A2C-3AAC-48E89DD5CE6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2" name="Oval 3691">
                  <a:extLst>
                    <a:ext uri="{FF2B5EF4-FFF2-40B4-BE49-F238E27FC236}">
                      <a16:creationId xmlns:a16="http://schemas.microsoft.com/office/drawing/2014/main" id="{B7BB7FAE-FBF4-5B27-5604-4E92485804A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3" name="Oval 3692">
                  <a:extLst>
                    <a:ext uri="{FF2B5EF4-FFF2-40B4-BE49-F238E27FC236}">
                      <a16:creationId xmlns:a16="http://schemas.microsoft.com/office/drawing/2014/main" id="{E98753F0-BC7F-63AC-5B12-DAAABF86840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4" name="Oval 3693">
                  <a:extLst>
                    <a:ext uri="{FF2B5EF4-FFF2-40B4-BE49-F238E27FC236}">
                      <a16:creationId xmlns:a16="http://schemas.microsoft.com/office/drawing/2014/main" id="{76D3A0C9-94EA-4F7F-32A7-57924A1C5BF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8" name="Group 3667">
                <a:extLst>
                  <a:ext uri="{FF2B5EF4-FFF2-40B4-BE49-F238E27FC236}">
                    <a16:creationId xmlns:a16="http://schemas.microsoft.com/office/drawing/2014/main" id="{68327355-6994-E4A0-4747-B12142B914A0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87" name="Oval 3686">
                  <a:extLst>
                    <a:ext uri="{FF2B5EF4-FFF2-40B4-BE49-F238E27FC236}">
                      <a16:creationId xmlns:a16="http://schemas.microsoft.com/office/drawing/2014/main" id="{6429A3A3-CA56-6B4C-2E11-4D0C319D3364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8" name="Oval 3687">
                  <a:extLst>
                    <a:ext uri="{FF2B5EF4-FFF2-40B4-BE49-F238E27FC236}">
                      <a16:creationId xmlns:a16="http://schemas.microsoft.com/office/drawing/2014/main" id="{9EB1A6BA-4EBB-36DE-8E14-2F2FD7DC24B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9" name="Oval 3688">
                  <a:extLst>
                    <a:ext uri="{FF2B5EF4-FFF2-40B4-BE49-F238E27FC236}">
                      <a16:creationId xmlns:a16="http://schemas.microsoft.com/office/drawing/2014/main" id="{A411BCA8-536A-3168-AF64-1773CB18CEB9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9" name="Group 3668">
                <a:extLst>
                  <a:ext uri="{FF2B5EF4-FFF2-40B4-BE49-F238E27FC236}">
                    <a16:creationId xmlns:a16="http://schemas.microsoft.com/office/drawing/2014/main" id="{E954FD70-2EE2-236F-DD21-5734BFCC6B76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84" name="Oval 3683">
                  <a:extLst>
                    <a:ext uri="{FF2B5EF4-FFF2-40B4-BE49-F238E27FC236}">
                      <a16:creationId xmlns:a16="http://schemas.microsoft.com/office/drawing/2014/main" id="{44A5ED5E-18A6-4CD3-48D4-25A25795423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5" name="Oval 3684">
                  <a:extLst>
                    <a:ext uri="{FF2B5EF4-FFF2-40B4-BE49-F238E27FC236}">
                      <a16:creationId xmlns:a16="http://schemas.microsoft.com/office/drawing/2014/main" id="{253547F4-3EE9-980C-1098-4216D1CA2215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6" name="Oval 3685">
                  <a:extLst>
                    <a:ext uri="{FF2B5EF4-FFF2-40B4-BE49-F238E27FC236}">
                      <a16:creationId xmlns:a16="http://schemas.microsoft.com/office/drawing/2014/main" id="{75B9BE3D-3E36-5404-492F-3589F098BFCF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0" name="Group 3669">
                <a:extLst>
                  <a:ext uri="{FF2B5EF4-FFF2-40B4-BE49-F238E27FC236}">
                    <a16:creationId xmlns:a16="http://schemas.microsoft.com/office/drawing/2014/main" id="{6E6DE280-2895-5643-87C9-8556FA49624A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81" name="Oval 3680">
                  <a:extLst>
                    <a:ext uri="{FF2B5EF4-FFF2-40B4-BE49-F238E27FC236}">
                      <a16:creationId xmlns:a16="http://schemas.microsoft.com/office/drawing/2014/main" id="{01AD76F1-49C1-3C83-2B6E-D20B1055DDE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2" name="Oval 3681">
                  <a:extLst>
                    <a:ext uri="{FF2B5EF4-FFF2-40B4-BE49-F238E27FC236}">
                      <a16:creationId xmlns:a16="http://schemas.microsoft.com/office/drawing/2014/main" id="{E07E1CC3-6D64-7AA4-480A-A7174E17E1C9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3" name="Oval 3682">
                  <a:extLst>
                    <a:ext uri="{FF2B5EF4-FFF2-40B4-BE49-F238E27FC236}">
                      <a16:creationId xmlns:a16="http://schemas.microsoft.com/office/drawing/2014/main" id="{F9386558-FCED-1FBD-CAA6-8D6E789B47E8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1" name="Group 3670">
                <a:extLst>
                  <a:ext uri="{FF2B5EF4-FFF2-40B4-BE49-F238E27FC236}">
                    <a16:creationId xmlns:a16="http://schemas.microsoft.com/office/drawing/2014/main" id="{D2A17D6D-6C3D-3719-BD40-56080BD7A5BF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78" name="Oval 3677">
                  <a:extLst>
                    <a:ext uri="{FF2B5EF4-FFF2-40B4-BE49-F238E27FC236}">
                      <a16:creationId xmlns:a16="http://schemas.microsoft.com/office/drawing/2014/main" id="{118B170F-8BD1-09D0-DB62-8EE322DC528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9" name="Oval 3678">
                  <a:extLst>
                    <a:ext uri="{FF2B5EF4-FFF2-40B4-BE49-F238E27FC236}">
                      <a16:creationId xmlns:a16="http://schemas.microsoft.com/office/drawing/2014/main" id="{1CDB9894-BF62-4957-32E5-3BEB0CD2EB9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0" name="Oval 3679">
                  <a:extLst>
                    <a:ext uri="{FF2B5EF4-FFF2-40B4-BE49-F238E27FC236}">
                      <a16:creationId xmlns:a16="http://schemas.microsoft.com/office/drawing/2014/main" id="{C6A42DFE-4FD3-2274-635D-8973BF4FCE8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2" name="Group 3671">
                <a:extLst>
                  <a:ext uri="{FF2B5EF4-FFF2-40B4-BE49-F238E27FC236}">
                    <a16:creationId xmlns:a16="http://schemas.microsoft.com/office/drawing/2014/main" id="{7C4B12B3-2B50-673B-F5A6-C382304B9989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73" name="Oval 3672">
                  <a:extLst>
                    <a:ext uri="{FF2B5EF4-FFF2-40B4-BE49-F238E27FC236}">
                      <a16:creationId xmlns:a16="http://schemas.microsoft.com/office/drawing/2014/main" id="{36F7F860-BE00-791A-DE9B-06A5EDED881C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4" name="Oval 3673">
                  <a:extLst>
                    <a:ext uri="{FF2B5EF4-FFF2-40B4-BE49-F238E27FC236}">
                      <a16:creationId xmlns:a16="http://schemas.microsoft.com/office/drawing/2014/main" id="{BBC04F00-9F5B-DE52-45A6-194AE2241803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5" name="Oval 3674">
                  <a:extLst>
                    <a:ext uri="{FF2B5EF4-FFF2-40B4-BE49-F238E27FC236}">
                      <a16:creationId xmlns:a16="http://schemas.microsoft.com/office/drawing/2014/main" id="{8DF8800B-635D-E0BF-56C3-F3C560715F8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6" name="Oval 3675">
                  <a:extLst>
                    <a:ext uri="{FF2B5EF4-FFF2-40B4-BE49-F238E27FC236}">
                      <a16:creationId xmlns:a16="http://schemas.microsoft.com/office/drawing/2014/main" id="{BBD5D24A-AFDC-16BD-2D20-01D3AFB47C4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7" name="Oval 3676">
                  <a:extLst>
                    <a:ext uri="{FF2B5EF4-FFF2-40B4-BE49-F238E27FC236}">
                      <a16:creationId xmlns:a16="http://schemas.microsoft.com/office/drawing/2014/main" id="{AA044534-9443-3787-0C49-B452A1713901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94" name="Group 3593">
              <a:extLst>
                <a:ext uri="{FF2B5EF4-FFF2-40B4-BE49-F238E27FC236}">
                  <a16:creationId xmlns:a16="http://schemas.microsoft.com/office/drawing/2014/main" id="{6E92E127-0165-7789-B757-639D28B911E8}"/>
                </a:ext>
              </a:extLst>
            </p:cNvPr>
            <p:cNvGrpSpPr/>
            <p:nvPr/>
          </p:nvGrpSpPr>
          <p:grpSpPr>
            <a:xfrm rot="7846455" flipV="1">
              <a:off x="2618599" y="4044542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632" name="Group 3631">
                <a:extLst>
                  <a:ext uri="{FF2B5EF4-FFF2-40B4-BE49-F238E27FC236}">
                    <a16:creationId xmlns:a16="http://schemas.microsoft.com/office/drawing/2014/main" id="{C93F5352-230A-349D-428D-A1AA1C52D9E5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61" name="Oval 3660">
                  <a:extLst>
                    <a:ext uri="{FF2B5EF4-FFF2-40B4-BE49-F238E27FC236}">
                      <a16:creationId xmlns:a16="http://schemas.microsoft.com/office/drawing/2014/main" id="{54027B99-7389-86A3-93EE-8F10D275BA23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2" name="Oval 3661">
                  <a:extLst>
                    <a:ext uri="{FF2B5EF4-FFF2-40B4-BE49-F238E27FC236}">
                      <a16:creationId xmlns:a16="http://schemas.microsoft.com/office/drawing/2014/main" id="{076E748C-8522-1FF8-5063-C127E4A176C1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3" name="Oval 3662">
                  <a:extLst>
                    <a:ext uri="{FF2B5EF4-FFF2-40B4-BE49-F238E27FC236}">
                      <a16:creationId xmlns:a16="http://schemas.microsoft.com/office/drawing/2014/main" id="{FB9AFF00-6E13-F3FA-1DE9-41307CE51CB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4" name="Oval 3663">
                  <a:extLst>
                    <a:ext uri="{FF2B5EF4-FFF2-40B4-BE49-F238E27FC236}">
                      <a16:creationId xmlns:a16="http://schemas.microsoft.com/office/drawing/2014/main" id="{62F8A123-9792-07F3-B57C-889F2729036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5" name="Oval 3664">
                  <a:extLst>
                    <a:ext uri="{FF2B5EF4-FFF2-40B4-BE49-F238E27FC236}">
                      <a16:creationId xmlns:a16="http://schemas.microsoft.com/office/drawing/2014/main" id="{3AAE9C54-B3DE-6BC8-E49E-1235E4E4FECB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3" name="Group 3632">
                <a:extLst>
                  <a:ext uri="{FF2B5EF4-FFF2-40B4-BE49-F238E27FC236}">
                    <a16:creationId xmlns:a16="http://schemas.microsoft.com/office/drawing/2014/main" id="{C447B0D4-A548-081F-1CFA-171C72806EDE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56" name="Oval 3655">
                  <a:extLst>
                    <a:ext uri="{FF2B5EF4-FFF2-40B4-BE49-F238E27FC236}">
                      <a16:creationId xmlns:a16="http://schemas.microsoft.com/office/drawing/2014/main" id="{2175C70D-13FF-E5E2-100D-5C1EE493CD7A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7" name="Oval 3656">
                  <a:extLst>
                    <a:ext uri="{FF2B5EF4-FFF2-40B4-BE49-F238E27FC236}">
                      <a16:creationId xmlns:a16="http://schemas.microsoft.com/office/drawing/2014/main" id="{2FABAFBD-F1BE-ED60-8817-E69BD6102A10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8" name="Oval 3657">
                  <a:extLst>
                    <a:ext uri="{FF2B5EF4-FFF2-40B4-BE49-F238E27FC236}">
                      <a16:creationId xmlns:a16="http://schemas.microsoft.com/office/drawing/2014/main" id="{0662B34B-1778-AEC3-E6C9-C07DE81BBE7C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9" name="Oval 3658">
                  <a:extLst>
                    <a:ext uri="{FF2B5EF4-FFF2-40B4-BE49-F238E27FC236}">
                      <a16:creationId xmlns:a16="http://schemas.microsoft.com/office/drawing/2014/main" id="{5837E367-EC91-2AA3-819A-E3DF7836D44E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0" name="Oval 3659">
                  <a:extLst>
                    <a:ext uri="{FF2B5EF4-FFF2-40B4-BE49-F238E27FC236}">
                      <a16:creationId xmlns:a16="http://schemas.microsoft.com/office/drawing/2014/main" id="{67FEBE80-116C-509B-E988-87345A9CF6B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4" name="Group 3633">
                <a:extLst>
                  <a:ext uri="{FF2B5EF4-FFF2-40B4-BE49-F238E27FC236}">
                    <a16:creationId xmlns:a16="http://schemas.microsoft.com/office/drawing/2014/main" id="{EB058143-8292-6119-1312-78F109437FBB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53" name="Oval 3652">
                  <a:extLst>
                    <a:ext uri="{FF2B5EF4-FFF2-40B4-BE49-F238E27FC236}">
                      <a16:creationId xmlns:a16="http://schemas.microsoft.com/office/drawing/2014/main" id="{A8F5D041-342E-1424-C524-0ACAFEB1141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4" name="Oval 3653">
                  <a:extLst>
                    <a:ext uri="{FF2B5EF4-FFF2-40B4-BE49-F238E27FC236}">
                      <a16:creationId xmlns:a16="http://schemas.microsoft.com/office/drawing/2014/main" id="{059F4B84-C40E-4BD7-F788-F794DB89613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5" name="Oval 3654">
                  <a:extLst>
                    <a:ext uri="{FF2B5EF4-FFF2-40B4-BE49-F238E27FC236}">
                      <a16:creationId xmlns:a16="http://schemas.microsoft.com/office/drawing/2014/main" id="{ABD475B7-7F0D-12D6-00D5-95A3B89BE0A3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5" name="Group 3634">
                <a:extLst>
                  <a:ext uri="{FF2B5EF4-FFF2-40B4-BE49-F238E27FC236}">
                    <a16:creationId xmlns:a16="http://schemas.microsoft.com/office/drawing/2014/main" id="{616EA0BE-0108-A35A-49FC-B04AA6AF0D00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50" name="Oval 3649">
                  <a:extLst>
                    <a:ext uri="{FF2B5EF4-FFF2-40B4-BE49-F238E27FC236}">
                      <a16:creationId xmlns:a16="http://schemas.microsoft.com/office/drawing/2014/main" id="{9A1FA909-C220-8F6D-0E25-6DE7EF57CB7D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1" name="Oval 3650">
                  <a:extLst>
                    <a:ext uri="{FF2B5EF4-FFF2-40B4-BE49-F238E27FC236}">
                      <a16:creationId xmlns:a16="http://schemas.microsoft.com/office/drawing/2014/main" id="{C5F85EDE-325E-77AB-DFAF-8C5F785CB354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2" name="Oval 3651">
                  <a:extLst>
                    <a:ext uri="{FF2B5EF4-FFF2-40B4-BE49-F238E27FC236}">
                      <a16:creationId xmlns:a16="http://schemas.microsoft.com/office/drawing/2014/main" id="{F5EAF764-0282-34E0-0D4A-6E9180C0FDB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6" name="Group 3635">
                <a:extLst>
                  <a:ext uri="{FF2B5EF4-FFF2-40B4-BE49-F238E27FC236}">
                    <a16:creationId xmlns:a16="http://schemas.microsoft.com/office/drawing/2014/main" id="{2B5093B9-1E63-53E9-D260-DEA7868EA7C7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47" name="Oval 3646">
                  <a:extLst>
                    <a:ext uri="{FF2B5EF4-FFF2-40B4-BE49-F238E27FC236}">
                      <a16:creationId xmlns:a16="http://schemas.microsoft.com/office/drawing/2014/main" id="{0801DCD8-0FEC-363C-372A-907B4179A5B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8" name="Oval 3647">
                  <a:extLst>
                    <a:ext uri="{FF2B5EF4-FFF2-40B4-BE49-F238E27FC236}">
                      <a16:creationId xmlns:a16="http://schemas.microsoft.com/office/drawing/2014/main" id="{A850F5F1-1FDF-A088-129F-B68FC110AEA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9" name="Oval 3648">
                  <a:extLst>
                    <a:ext uri="{FF2B5EF4-FFF2-40B4-BE49-F238E27FC236}">
                      <a16:creationId xmlns:a16="http://schemas.microsoft.com/office/drawing/2014/main" id="{C675EEF3-9E3A-478C-4DBD-95B2F51903D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7" name="Group 3636">
                <a:extLst>
                  <a:ext uri="{FF2B5EF4-FFF2-40B4-BE49-F238E27FC236}">
                    <a16:creationId xmlns:a16="http://schemas.microsoft.com/office/drawing/2014/main" id="{ED47E14B-1419-1040-7ABF-58D8B457CBE1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44" name="Oval 3643">
                  <a:extLst>
                    <a:ext uri="{FF2B5EF4-FFF2-40B4-BE49-F238E27FC236}">
                      <a16:creationId xmlns:a16="http://schemas.microsoft.com/office/drawing/2014/main" id="{735E30ED-D8AA-CC9E-F3DC-79B88C269F3E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5" name="Oval 3644">
                  <a:extLst>
                    <a:ext uri="{FF2B5EF4-FFF2-40B4-BE49-F238E27FC236}">
                      <a16:creationId xmlns:a16="http://schemas.microsoft.com/office/drawing/2014/main" id="{91C6E0A5-7533-0C92-ECF7-B58EE04A43C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6" name="Oval 3645">
                  <a:extLst>
                    <a:ext uri="{FF2B5EF4-FFF2-40B4-BE49-F238E27FC236}">
                      <a16:creationId xmlns:a16="http://schemas.microsoft.com/office/drawing/2014/main" id="{05766425-F4CE-5EEE-A272-23543B360B5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8" name="Group 3637">
                <a:extLst>
                  <a:ext uri="{FF2B5EF4-FFF2-40B4-BE49-F238E27FC236}">
                    <a16:creationId xmlns:a16="http://schemas.microsoft.com/office/drawing/2014/main" id="{E6B184EF-0484-E591-949F-E46EA416699B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39" name="Oval 3638">
                  <a:extLst>
                    <a:ext uri="{FF2B5EF4-FFF2-40B4-BE49-F238E27FC236}">
                      <a16:creationId xmlns:a16="http://schemas.microsoft.com/office/drawing/2014/main" id="{8E220E21-C8E5-60E5-C714-206DB476264B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0" name="Oval 3639">
                  <a:extLst>
                    <a:ext uri="{FF2B5EF4-FFF2-40B4-BE49-F238E27FC236}">
                      <a16:creationId xmlns:a16="http://schemas.microsoft.com/office/drawing/2014/main" id="{93977329-E428-86B5-8A4E-28326E34D152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1" name="Oval 3640">
                  <a:extLst>
                    <a:ext uri="{FF2B5EF4-FFF2-40B4-BE49-F238E27FC236}">
                      <a16:creationId xmlns:a16="http://schemas.microsoft.com/office/drawing/2014/main" id="{7E4880B4-9A52-3860-FB73-C952AA64F7F9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2" name="Oval 3641">
                  <a:extLst>
                    <a:ext uri="{FF2B5EF4-FFF2-40B4-BE49-F238E27FC236}">
                      <a16:creationId xmlns:a16="http://schemas.microsoft.com/office/drawing/2014/main" id="{E892FC39-357E-DA75-AAD1-950C395E7F3A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3" name="Oval 3642">
                  <a:extLst>
                    <a:ext uri="{FF2B5EF4-FFF2-40B4-BE49-F238E27FC236}">
                      <a16:creationId xmlns:a16="http://schemas.microsoft.com/office/drawing/2014/main" id="{06D690BF-74E5-6889-125F-F4712A235FA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95" name="Group 3594">
              <a:extLst>
                <a:ext uri="{FF2B5EF4-FFF2-40B4-BE49-F238E27FC236}">
                  <a16:creationId xmlns:a16="http://schemas.microsoft.com/office/drawing/2014/main" id="{13F1AB25-D70E-B2EB-757A-8B10931126A6}"/>
                </a:ext>
              </a:extLst>
            </p:cNvPr>
            <p:cNvGrpSpPr/>
            <p:nvPr/>
          </p:nvGrpSpPr>
          <p:grpSpPr>
            <a:xfrm rot="5707645">
              <a:off x="1408470" y="3317858"/>
              <a:ext cx="347121" cy="397606"/>
              <a:chOff x="4123275" y="2525619"/>
              <a:chExt cx="700331" cy="802182"/>
            </a:xfrm>
            <a:solidFill>
              <a:srgbClr val="283896"/>
            </a:solidFill>
          </p:grpSpPr>
          <p:grpSp>
            <p:nvGrpSpPr>
              <p:cNvPr id="3598" name="Group 3597">
                <a:extLst>
                  <a:ext uri="{FF2B5EF4-FFF2-40B4-BE49-F238E27FC236}">
                    <a16:creationId xmlns:a16="http://schemas.microsoft.com/office/drawing/2014/main" id="{D067E8B2-E2F0-4413-4448-56C03C29D7C3}"/>
                  </a:ext>
                </a:extLst>
              </p:cNvPr>
              <p:cNvGrpSpPr/>
              <p:nvPr/>
            </p:nvGrpSpPr>
            <p:grpSpPr>
              <a:xfrm>
                <a:off x="4470061" y="2525619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27" name="Oval 3626">
                  <a:extLst>
                    <a:ext uri="{FF2B5EF4-FFF2-40B4-BE49-F238E27FC236}">
                      <a16:creationId xmlns:a16="http://schemas.microsoft.com/office/drawing/2014/main" id="{FC2851D5-D325-F44C-D872-6C5E68F4B062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8" name="Oval 3627">
                  <a:extLst>
                    <a:ext uri="{FF2B5EF4-FFF2-40B4-BE49-F238E27FC236}">
                      <a16:creationId xmlns:a16="http://schemas.microsoft.com/office/drawing/2014/main" id="{2F1D3102-C6A1-B970-8ACF-F2E2D688F9AD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9" name="Oval 3628">
                  <a:extLst>
                    <a:ext uri="{FF2B5EF4-FFF2-40B4-BE49-F238E27FC236}">
                      <a16:creationId xmlns:a16="http://schemas.microsoft.com/office/drawing/2014/main" id="{2317E890-C9DF-70A7-40E3-452390013AD7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0" name="Oval 3629">
                  <a:extLst>
                    <a:ext uri="{FF2B5EF4-FFF2-40B4-BE49-F238E27FC236}">
                      <a16:creationId xmlns:a16="http://schemas.microsoft.com/office/drawing/2014/main" id="{A7916D09-3DF6-24F2-0712-74F79BCC50F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1" name="Oval 3630">
                  <a:extLst>
                    <a:ext uri="{FF2B5EF4-FFF2-40B4-BE49-F238E27FC236}">
                      <a16:creationId xmlns:a16="http://schemas.microsoft.com/office/drawing/2014/main" id="{FBB9B083-81A2-DA1E-8D9C-356F2EB5F1D6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99" name="Group 3598">
                <a:extLst>
                  <a:ext uri="{FF2B5EF4-FFF2-40B4-BE49-F238E27FC236}">
                    <a16:creationId xmlns:a16="http://schemas.microsoft.com/office/drawing/2014/main" id="{E192A9FD-3D12-9008-E08A-83D720D53874}"/>
                  </a:ext>
                </a:extLst>
              </p:cNvPr>
              <p:cNvGrpSpPr/>
              <p:nvPr/>
            </p:nvGrpSpPr>
            <p:grpSpPr>
              <a:xfrm rot="1751240">
                <a:off x="4349343" y="2911145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22" name="Oval 3621">
                  <a:extLst>
                    <a:ext uri="{FF2B5EF4-FFF2-40B4-BE49-F238E27FC236}">
                      <a16:creationId xmlns:a16="http://schemas.microsoft.com/office/drawing/2014/main" id="{21777BA3-F9DF-F538-713E-A3BBE6D4B0B4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3" name="Oval 3622">
                  <a:extLst>
                    <a:ext uri="{FF2B5EF4-FFF2-40B4-BE49-F238E27FC236}">
                      <a16:creationId xmlns:a16="http://schemas.microsoft.com/office/drawing/2014/main" id="{362408F2-1983-D9CD-16F9-8A2A16972A68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4" name="Oval 3623">
                  <a:extLst>
                    <a:ext uri="{FF2B5EF4-FFF2-40B4-BE49-F238E27FC236}">
                      <a16:creationId xmlns:a16="http://schemas.microsoft.com/office/drawing/2014/main" id="{B56BE67B-99CA-E497-AB47-938E1D279B6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5" name="Oval 3624">
                  <a:extLst>
                    <a:ext uri="{FF2B5EF4-FFF2-40B4-BE49-F238E27FC236}">
                      <a16:creationId xmlns:a16="http://schemas.microsoft.com/office/drawing/2014/main" id="{C9CB8320-E0E2-14D6-949D-4FB72EFB43C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6" name="Oval 3625">
                  <a:extLst>
                    <a:ext uri="{FF2B5EF4-FFF2-40B4-BE49-F238E27FC236}">
                      <a16:creationId xmlns:a16="http://schemas.microsoft.com/office/drawing/2014/main" id="{2E0BC681-7E47-AEA6-F0D3-2E35C0B2F71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0" name="Group 3599">
                <a:extLst>
                  <a:ext uri="{FF2B5EF4-FFF2-40B4-BE49-F238E27FC236}">
                    <a16:creationId xmlns:a16="http://schemas.microsoft.com/office/drawing/2014/main" id="{28BC5FD3-FC14-29A9-6A8B-BDD93EBDBCA9}"/>
                  </a:ext>
                </a:extLst>
              </p:cNvPr>
              <p:cNvGrpSpPr/>
              <p:nvPr/>
            </p:nvGrpSpPr>
            <p:grpSpPr>
              <a:xfrm rot="7272214">
                <a:off x="4526926" y="301151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19" name="Oval 3618">
                  <a:extLst>
                    <a:ext uri="{FF2B5EF4-FFF2-40B4-BE49-F238E27FC236}">
                      <a16:creationId xmlns:a16="http://schemas.microsoft.com/office/drawing/2014/main" id="{2FAF1B41-142B-3443-3037-0C9AB5FC076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0" name="Oval 3619">
                  <a:extLst>
                    <a:ext uri="{FF2B5EF4-FFF2-40B4-BE49-F238E27FC236}">
                      <a16:creationId xmlns:a16="http://schemas.microsoft.com/office/drawing/2014/main" id="{E509C4D2-2570-6915-5BD6-74A3943AC066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1" name="Oval 3620">
                  <a:extLst>
                    <a:ext uri="{FF2B5EF4-FFF2-40B4-BE49-F238E27FC236}">
                      <a16:creationId xmlns:a16="http://schemas.microsoft.com/office/drawing/2014/main" id="{BC51885C-CA56-7AAB-AA0F-B0BA6D92C1D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1" name="Group 3600">
                <a:extLst>
                  <a:ext uri="{FF2B5EF4-FFF2-40B4-BE49-F238E27FC236}">
                    <a16:creationId xmlns:a16="http://schemas.microsoft.com/office/drawing/2014/main" id="{38BF9588-5A3E-B6E9-B61D-6F8380A36559}"/>
                  </a:ext>
                </a:extLst>
              </p:cNvPr>
              <p:cNvGrpSpPr/>
              <p:nvPr/>
            </p:nvGrpSpPr>
            <p:grpSpPr>
              <a:xfrm rot="7272214">
                <a:off x="4327623" y="2624154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16" name="Oval 3615">
                  <a:extLst>
                    <a:ext uri="{FF2B5EF4-FFF2-40B4-BE49-F238E27FC236}">
                      <a16:creationId xmlns:a16="http://schemas.microsoft.com/office/drawing/2014/main" id="{F8EE3DC6-CEEF-554E-A326-67ABEAD1F9FA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7" name="Oval 3616">
                  <a:extLst>
                    <a:ext uri="{FF2B5EF4-FFF2-40B4-BE49-F238E27FC236}">
                      <a16:creationId xmlns:a16="http://schemas.microsoft.com/office/drawing/2014/main" id="{8BB2D42D-2866-2EA6-D3AB-FC522E93F863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8" name="Oval 3617">
                  <a:extLst>
                    <a:ext uri="{FF2B5EF4-FFF2-40B4-BE49-F238E27FC236}">
                      <a16:creationId xmlns:a16="http://schemas.microsoft.com/office/drawing/2014/main" id="{C1050033-7A95-8AF2-2575-3C15CDA89BB5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2" name="Group 3601">
                <a:extLst>
                  <a:ext uri="{FF2B5EF4-FFF2-40B4-BE49-F238E27FC236}">
                    <a16:creationId xmlns:a16="http://schemas.microsoft.com/office/drawing/2014/main" id="{32C41CCC-280A-FCB5-9124-020171E112F6}"/>
                  </a:ext>
                </a:extLst>
              </p:cNvPr>
              <p:cNvGrpSpPr/>
              <p:nvPr/>
            </p:nvGrpSpPr>
            <p:grpSpPr>
              <a:xfrm rot="4223415">
                <a:off x="4206618" y="2719576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13" name="Oval 3612">
                  <a:extLst>
                    <a:ext uri="{FF2B5EF4-FFF2-40B4-BE49-F238E27FC236}">
                      <a16:creationId xmlns:a16="http://schemas.microsoft.com/office/drawing/2014/main" id="{2E2655D8-3386-C794-6525-47528CB6F095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4" name="Oval 3613">
                  <a:extLst>
                    <a:ext uri="{FF2B5EF4-FFF2-40B4-BE49-F238E27FC236}">
                      <a16:creationId xmlns:a16="http://schemas.microsoft.com/office/drawing/2014/main" id="{93016692-4010-2998-7951-9EAFB943EB1B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5" name="Oval 3614">
                  <a:extLst>
                    <a:ext uri="{FF2B5EF4-FFF2-40B4-BE49-F238E27FC236}">
                      <a16:creationId xmlns:a16="http://schemas.microsoft.com/office/drawing/2014/main" id="{514294B8-FF2F-7605-776C-6EF98DBB29E0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3" name="Group 3602">
                <a:extLst>
                  <a:ext uri="{FF2B5EF4-FFF2-40B4-BE49-F238E27FC236}">
                    <a16:creationId xmlns:a16="http://schemas.microsoft.com/office/drawing/2014/main" id="{6EF016CD-3B96-D23F-5BA6-51352C475919}"/>
                  </a:ext>
                </a:extLst>
              </p:cNvPr>
              <p:cNvGrpSpPr/>
              <p:nvPr/>
            </p:nvGrpSpPr>
            <p:grpSpPr>
              <a:xfrm rot="4223415">
                <a:off x="4617738" y="2725459"/>
                <a:ext cx="83282" cy="249968"/>
                <a:chOff x="4470061" y="2692307"/>
                <a:chExt cx="83282" cy="249968"/>
              </a:xfrm>
              <a:grpFill/>
            </p:grpSpPr>
            <p:sp>
              <p:nvSpPr>
                <p:cNvPr id="3610" name="Oval 3609">
                  <a:extLst>
                    <a:ext uri="{FF2B5EF4-FFF2-40B4-BE49-F238E27FC236}">
                      <a16:creationId xmlns:a16="http://schemas.microsoft.com/office/drawing/2014/main" id="{D97D57A1-0A7E-5FD2-1A5F-3024AFB13E3F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1" name="Oval 3610">
                  <a:extLst>
                    <a:ext uri="{FF2B5EF4-FFF2-40B4-BE49-F238E27FC236}">
                      <a16:creationId xmlns:a16="http://schemas.microsoft.com/office/drawing/2014/main" id="{3A91767A-CEC0-8CB3-5734-BC0D507B1A7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2" name="Oval 3611">
                  <a:extLst>
                    <a:ext uri="{FF2B5EF4-FFF2-40B4-BE49-F238E27FC236}">
                      <a16:creationId xmlns:a16="http://schemas.microsoft.com/office/drawing/2014/main" id="{4A8F41F9-6378-CD30-E06E-F03227E3E8AD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4" name="Group 3603">
                <a:extLst>
                  <a:ext uri="{FF2B5EF4-FFF2-40B4-BE49-F238E27FC236}">
                    <a16:creationId xmlns:a16="http://schemas.microsoft.com/office/drawing/2014/main" id="{55CF95AE-BA63-0207-5A78-707C9B68309B}"/>
                  </a:ext>
                </a:extLst>
              </p:cNvPr>
              <p:cNvGrpSpPr/>
              <p:nvPr/>
            </p:nvGrpSpPr>
            <p:grpSpPr>
              <a:xfrm rot="19783809">
                <a:off x="4740324" y="2861324"/>
                <a:ext cx="83282" cy="416656"/>
                <a:chOff x="4470061" y="2525619"/>
                <a:chExt cx="83282" cy="416656"/>
              </a:xfrm>
              <a:grpFill/>
            </p:grpSpPr>
            <p:sp>
              <p:nvSpPr>
                <p:cNvPr id="3605" name="Oval 3604">
                  <a:extLst>
                    <a:ext uri="{FF2B5EF4-FFF2-40B4-BE49-F238E27FC236}">
                      <a16:creationId xmlns:a16="http://schemas.microsoft.com/office/drawing/2014/main" id="{DB86D28F-E026-2200-D5A7-05B77321A2A5}"/>
                    </a:ext>
                  </a:extLst>
                </p:cNvPr>
                <p:cNvSpPr/>
                <p:nvPr/>
              </p:nvSpPr>
              <p:spPr>
                <a:xfrm>
                  <a:off x="4470062" y="2525619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6" name="Oval 3605">
                  <a:extLst>
                    <a:ext uri="{FF2B5EF4-FFF2-40B4-BE49-F238E27FC236}">
                      <a16:creationId xmlns:a16="http://schemas.microsoft.com/office/drawing/2014/main" id="{B5D31846-23F0-F19D-C2F3-1A0130656B8B}"/>
                    </a:ext>
                  </a:extLst>
                </p:cNvPr>
                <p:cNvSpPr/>
                <p:nvPr/>
              </p:nvSpPr>
              <p:spPr>
                <a:xfrm>
                  <a:off x="4470062" y="2608963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7" name="Oval 3606">
                  <a:extLst>
                    <a:ext uri="{FF2B5EF4-FFF2-40B4-BE49-F238E27FC236}">
                      <a16:creationId xmlns:a16="http://schemas.microsoft.com/office/drawing/2014/main" id="{4A3B2E70-C5D1-793D-2A0B-FBD2B1BB47E3}"/>
                    </a:ext>
                  </a:extLst>
                </p:cNvPr>
                <p:cNvSpPr/>
                <p:nvPr/>
              </p:nvSpPr>
              <p:spPr>
                <a:xfrm>
                  <a:off x="4470062" y="2692307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8" name="Oval 3607">
                  <a:extLst>
                    <a:ext uri="{FF2B5EF4-FFF2-40B4-BE49-F238E27FC236}">
                      <a16:creationId xmlns:a16="http://schemas.microsoft.com/office/drawing/2014/main" id="{365D1E89-0945-25BF-8E98-A853F98FFD4F}"/>
                    </a:ext>
                  </a:extLst>
                </p:cNvPr>
                <p:cNvSpPr/>
                <p:nvPr/>
              </p:nvSpPr>
              <p:spPr>
                <a:xfrm>
                  <a:off x="4470062" y="2775651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9" name="Oval 3608">
                  <a:extLst>
                    <a:ext uri="{FF2B5EF4-FFF2-40B4-BE49-F238E27FC236}">
                      <a16:creationId xmlns:a16="http://schemas.microsoft.com/office/drawing/2014/main" id="{919AB6AF-C17F-81C4-4393-7D8039B9928E}"/>
                    </a:ext>
                  </a:extLst>
                </p:cNvPr>
                <p:cNvSpPr/>
                <p:nvPr/>
              </p:nvSpPr>
              <p:spPr>
                <a:xfrm>
                  <a:off x="4470061" y="2858994"/>
                  <a:ext cx="83281" cy="83281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596" name="Picture 3595" descr="A picture containing dark, computer, lit, night&#10;&#10;Description automatically generated">
              <a:extLst>
                <a:ext uri="{FF2B5EF4-FFF2-40B4-BE49-F238E27FC236}">
                  <a16:creationId xmlns:a16="http://schemas.microsoft.com/office/drawing/2014/main" id="{C1DBDEB3-01FE-8ABF-965C-04C87916E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371772" flipV="1">
              <a:off x="2677507" y="3400697"/>
              <a:ext cx="530023" cy="379001"/>
            </a:xfrm>
            <a:custGeom>
              <a:avLst/>
              <a:gdLst>
                <a:gd name="connsiteX0" fmla="*/ 0 w 6491348"/>
                <a:gd name="connsiteY0" fmla="*/ 0 h 3759617"/>
                <a:gd name="connsiteX1" fmla="*/ 6491348 w 6491348"/>
                <a:gd name="connsiteY1" fmla="*/ 0 h 3759617"/>
                <a:gd name="connsiteX2" fmla="*/ 6491348 w 6491348"/>
                <a:gd name="connsiteY2" fmla="*/ 3759617 h 3759617"/>
                <a:gd name="connsiteX3" fmla="*/ 2548383 w 6491348"/>
                <a:gd name="connsiteY3" fmla="*/ 3759617 h 3759617"/>
                <a:gd name="connsiteX4" fmla="*/ 2564171 w 6491348"/>
                <a:gd name="connsiteY4" fmla="*/ 3730279 h 3759617"/>
                <a:gd name="connsiteX5" fmla="*/ 2581870 w 6491348"/>
                <a:gd name="connsiteY5" fmla="*/ 3629006 h 3759617"/>
                <a:gd name="connsiteX6" fmla="*/ 1710694 w 6491348"/>
                <a:gd name="connsiteY6" fmla="*/ 3126497 h 3759617"/>
                <a:gd name="connsiteX7" fmla="*/ 839518 w 6491348"/>
                <a:gd name="connsiteY7" fmla="*/ 3629006 h 3759617"/>
                <a:gd name="connsiteX8" fmla="*/ 857218 w 6491348"/>
                <a:gd name="connsiteY8" fmla="*/ 3730279 h 3759617"/>
                <a:gd name="connsiteX9" fmla="*/ 873006 w 6491348"/>
                <a:gd name="connsiteY9" fmla="*/ 3759617 h 3759617"/>
                <a:gd name="connsiteX10" fmla="*/ 0 w 6491348"/>
                <a:gd name="connsiteY10" fmla="*/ 3759617 h 375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91348" h="3759617">
                  <a:moveTo>
                    <a:pt x="0" y="0"/>
                  </a:moveTo>
                  <a:lnTo>
                    <a:pt x="6491348" y="0"/>
                  </a:lnTo>
                  <a:lnTo>
                    <a:pt x="6491348" y="3759617"/>
                  </a:lnTo>
                  <a:lnTo>
                    <a:pt x="2548383" y="3759617"/>
                  </a:lnTo>
                  <a:lnTo>
                    <a:pt x="2564171" y="3730279"/>
                  </a:lnTo>
                  <a:cubicBezTo>
                    <a:pt x="2575776" y="3697567"/>
                    <a:pt x="2581870" y="3663697"/>
                    <a:pt x="2581870" y="3629006"/>
                  </a:cubicBezTo>
                  <a:cubicBezTo>
                    <a:pt x="2581870" y="3351478"/>
                    <a:pt x="2191831" y="3126497"/>
                    <a:pt x="1710694" y="3126497"/>
                  </a:cubicBezTo>
                  <a:cubicBezTo>
                    <a:pt x="1229557" y="3126497"/>
                    <a:pt x="839518" y="3351478"/>
                    <a:pt x="839518" y="3629006"/>
                  </a:cubicBezTo>
                  <a:cubicBezTo>
                    <a:pt x="839518" y="3663697"/>
                    <a:pt x="845613" y="3697567"/>
                    <a:pt x="857218" y="3730279"/>
                  </a:cubicBezTo>
                  <a:lnTo>
                    <a:pt x="873006" y="3759617"/>
                  </a:lnTo>
                  <a:lnTo>
                    <a:pt x="0" y="3759617"/>
                  </a:lnTo>
                  <a:close/>
                </a:path>
              </a:pathLst>
            </a:custGeom>
          </p:spPr>
        </p:pic>
        <p:sp>
          <p:nvSpPr>
            <p:cNvPr id="3597" name="TextBox 3596">
              <a:extLst>
                <a:ext uri="{FF2B5EF4-FFF2-40B4-BE49-F238E27FC236}">
                  <a16:creationId xmlns:a16="http://schemas.microsoft.com/office/drawing/2014/main" id="{DB716C77-3DF3-2EF3-25CF-E5746EFE4C71}"/>
                </a:ext>
              </a:extLst>
            </p:cNvPr>
            <p:cNvSpPr txBox="1"/>
            <p:nvPr/>
          </p:nvSpPr>
          <p:spPr>
            <a:xfrm>
              <a:off x="8176716" y="1618526"/>
              <a:ext cx="3937454" cy="485688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>
                  <a:lumMod val="6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285750" marR="0" lvl="0" indent="-228600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ABX1100 reduces synthesis of new glycogen, preventing additional build-up in the lysosome</a:t>
              </a:r>
            </a:p>
            <a:p>
              <a:pPr marL="285750" marR="0" lvl="0" indent="-228600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Existing lysosomal glycogen can be metabolized over time by any naturally occurring GAA and/or ERT</a:t>
              </a:r>
            </a:p>
          </p:txBody>
        </p:sp>
      </p:grpSp>
      <p:grpSp>
        <p:nvGrpSpPr>
          <p:cNvPr id="4421" name="Group 4420">
            <a:extLst>
              <a:ext uri="{FF2B5EF4-FFF2-40B4-BE49-F238E27FC236}">
                <a16:creationId xmlns:a16="http://schemas.microsoft.com/office/drawing/2014/main" id="{B0D69647-2FB6-0B99-423D-69192B14BE91}"/>
              </a:ext>
            </a:extLst>
          </p:cNvPr>
          <p:cNvGrpSpPr/>
          <p:nvPr/>
        </p:nvGrpSpPr>
        <p:grpSpPr>
          <a:xfrm>
            <a:off x="16787695" y="30487134"/>
            <a:ext cx="15820867" cy="7268483"/>
            <a:chOff x="16611600" y="22345715"/>
            <a:chExt cx="15614864" cy="6844315"/>
          </a:xfrm>
        </p:grpSpPr>
        <p:grpSp>
          <p:nvGrpSpPr>
            <p:cNvPr id="2094" name="Group 2093">
              <a:extLst>
                <a:ext uri="{FF2B5EF4-FFF2-40B4-BE49-F238E27FC236}">
                  <a16:creationId xmlns:a16="http://schemas.microsoft.com/office/drawing/2014/main" id="{D0BE8117-C317-C3D2-580C-68AEFBC2DECC}"/>
                </a:ext>
              </a:extLst>
            </p:cNvPr>
            <p:cNvGrpSpPr/>
            <p:nvPr/>
          </p:nvGrpSpPr>
          <p:grpSpPr>
            <a:xfrm>
              <a:off x="17189874" y="23064586"/>
              <a:ext cx="14509849" cy="5849874"/>
              <a:chOff x="453927" y="2028108"/>
              <a:chExt cx="14367395" cy="4839283"/>
            </a:xfrm>
          </p:grpSpPr>
          <p:sp>
            <p:nvSpPr>
              <p:cNvPr id="2091" name="TextBox 2090">
                <a:extLst>
                  <a:ext uri="{FF2B5EF4-FFF2-40B4-BE49-F238E27FC236}">
                    <a16:creationId xmlns:a16="http://schemas.microsoft.com/office/drawing/2014/main" id="{AF90BB39-C5D1-CA60-4CD0-933FD036BD27}"/>
                  </a:ext>
                </a:extLst>
              </p:cNvPr>
              <p:cNvSpPr txBox="1"/>
              <p:nvPr/>
            </p:nvSpPr>
            <p:spPr>
              <a:xfrm>
                <a:off x="453927" y="2809357"/>
                <a:ext cx="8338621" cy="336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Rapid clearance well correlated with NHPs</a:t>
                </a: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Inter-subject variability is minimal</a:t>
                </a: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Plasma stability for ABX1100 confirmed</a:t>
                </a: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Dose proportional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Cmax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and AUC</a:t>
                </a:r>
                <a:endParaRPr lang="en-US" sz="2400" kern="1200" dirty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defTabSz="914400" eaLnBrk="1" fontAlgn="auto" latinLnBrk="0" hangingPunct="1">
                  <a:spcBef>
                    <a:spcPts val="0"/>
                  </a:spcBef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Pharmacodynamic (PD) parameters were accurately predicted using PK/PD model based on NHP data</a:t>
                </a:r>
              </a:p>
            </p:txBody>
          </p:sp>
          <p:sp>
            <p:nvSpPr>
              <p:cNvPr id="2092" name="Title 7">
                <a:extLst>
                  <a:ext uri="{FF2B5EF4-FFF2-40B4-BE49-F238E27FC236}">
                    <a16:creationId xmlns:a16="http://schemas.microsoft.com/office/drawing/2014/main" id="{44285CFE-9872-7DBA-9E72-98C99434F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7619" y="2028108"/>
                <a:ext cx="11228536" cy="1050632"/>
              </a:xfrm>
              <a:prstGeom prst="rect">
                <a:avLst/>
              </a:prstGeom>
              <a:effectLst/>
            </p:spPr>
            <p:txBody>
              <a:bodyPr vert="horz" lIns="0" tIns="0" rIns="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i="0" kern="1200">
                    <a:solidFill>
                      <a:schemeClr val="accent1"/>
                    </a:solidFill>
                    <a:latin typeface="Arial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1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Predictable and well-behaved plasma PK in healthy subjects</a:t>
                </a:r>
                <a:b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3896"/>
                    </a:solidFill>
                    <a:effectLst/>
                    <a:uLnTx/>
                    <a:uFillTx/>
                    <a:latin typeface="Arial" charset="0"/>
                    <a:ea typeface="+mj-ea"/>
                    <a:cs typeface="+mj-cs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83896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endParaRPr>
              </a:p>
            </p:txBody>
          </p:sp>
          <p:graphicFrame>
            <p:nvGraphicFramePr>
              <p:cNvPr id="2093" name="Chart 2092">
                <a:extLst>
                  <a:ext uri="{FF2B5EF4-FFF2-40B4-BE49-F238E27FC236}">
                    <a16:creationId xmlns:a16="http://schemas.microsoft.com/office/drawing/2014/main" id="{FEF9EFDC-0A21-DBA3-DC39-88CF26C04A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7282761"/>
                  </p:ext>
                </p:extLst>
              </p:nvPr>
            </p:nvGraphicFramePr>
            <p:xfrm>
              <a:off x="8370095" y="2755650"/>
              <a:ext cx="6451227" cy="41117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</p:grpSp>
        <p:sp>
          <p:nvSpPr>
            <p:cNvPr id="4417" name="Shape 97">
              <a:extLst>
                <a:ext uri="{FF2B5EF4-FFF2-40B4-BE49-F238E27FC236}">
                  <a16:creationId xmlns:a16="http://schemas.microsoft.com/office/drawing/2014/main" id="{540BD8EA-D6F9-70FE-94B8-1E59A72A626F}"/>
                </a:ext>
              </a:extLst>
            </p:cNvPr>
            <p:cNvSpPr/>
            <p:nvPr/>
          </p:nvSpPr>
          <p:spPr>
            <a:xfrm>
              <a:off x="16626965" y="22632249"/>
              <a:ext cx="15566825" cy="6557781"/>
            </a:xfrm>
            <a:prstGeom prst="rect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8" name="Group 4417">
              <a:extLst>
                <a:ext uri="{FF2B5EF4-FFF2-40B4-BE49-F238E27FC236}">
                  <a16:creationId xmlns:a16="http://schemas.microsoft.com/office/drawing/2014/main" id="{2261BFB7-B2C8-B8DF-CCEC-21B9084F4003}"/>
                </a:ext>
              </a:extLst>
            </p:cNvPr>
            <p:cNvGrpSpPr/>
            <p:nvPr/>
          </p:nvGrpSpPr>
          <p:grpSpPr>
            <a:xfrm>
              <a:off x="16611600" y="22345715"/>
              <a:ext cx="15614864" cy="713341"/>
              <a:chOff x="100454" y="9839946"/>
              <a:chExt cx="16662901" cy="1056840"/>
            </a:xfrm>
          </p:grpSpPr>
          <p:sp>
            <p:nvSpPr>
              <p:cNvPr id="4419" name="Shape 89">
                <a:extLst>
                  <a:ext uri="{FF2B5EF4-FFF2-40B4-BE49-F238E27FC236}">
                    <a16:creationId xmlns:a16="http://schemas.microsoft.com/office/drawing/2014/main" id="{D1009E0A-8DC5-9601-0B92-333AAAC6F26F}"/>
                  </a:ext>
                </a:extLst>
              </p:cNvPr>
              <p:cNvSpPr/>
              <p:nvPr/>
            </p:nvSpPr>
            <p:spPr>
              <a:xfrm>
                <a:off x="100454" y="9839946"/>
                <a:ext cx="16662901" cy="102052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000" dirty="0">
                    <a:solidFill>
                      <a:schemeClr val="lt1"/>
                    </a:solidFill>
                    <a:latin typeface="Calibri"/>
                    <a:cs typeface="Calibri"/>
                    <a:sym typeface="Times New Roman"/>
                  </a:rPr>
                  <a:t>Results: Pharmacokinetic</a:t>
                </a:r>
              </a:p>
            </p:txBody>
          </p:sp>
          <p:sp>
            <p:nvSpPr>
              <p:cNvPr id="4420" name="Shape 91">
                <a:extLst>
                  <a:ext uri="{FF2B5EF4-FFF2-40B4-BE49-F238E27FC236}">
                    <a16:creationId xmlns:a16="http://schemas.microsoft.com/office/drawing/2014/main" id="{EE845F99-25A3-B581-B39F-24013B46CA8F}"/>
                  </a:ext>
                </a:extLst>
              </p:cNvPr>
              <p:cNvSpPr/>
              <p:nvPr/>
            </p:nvSpPr>
            <p:spPr>
              <a:xfrm flipV="1">
                <a:off x="100454" y="10782747"/>
                <a:ext cx="16662901" cy="114039"/>
              </a:xfrm>
              <a:prstGeom prst="rect">
                <a:avLst/>
              </a:prstGeom>
              <a:solidFill>
                <a:srgbClr val="00B0F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6649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2BE8E1-65B5-702C-A04B-C2F02C9E781C}"/>
              </a:ext>
            </a:extLst>
          </p:cNvPr>
          <p:cNvGrpSpPr/>
          <p:nvPr/>
        </p:nvGrpSpPr>
        <p:grpSpPr>
          <a:xfrm>
            <a:off x="391705" y="32561123"/>
            <a:ext cx="16051453" cy="10624223"/>
            <a:chOff x="391705" y="32561123"/>
            <a:chExt cx="16051453" cy="10624223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9134D2BD-1576-DDED-8A1A-D229DB2C31E5}"/>
                </a:ext>
              </a:extLst>
            </p:cNvPr>
            <p:cNvGrpSpPr/>
            <p:nvPr/>
          </p:nvGrpSpPr>
          <p:grpSpPr>
            <a:xfrm>
              <a:off x="1289287" y="33575451"/>
              <a:ext cx="14631070" cy="8882503"/>
              <a:chOff x="9412040" y="4487355"/>
              <a:chExt cx="12406810" cy="6892024"/>
            </a:xfrm>
          </p:grpSpPr>
          <p:graphicFrame>
            <p:nvGraphicFramePr>
              <p:cNvPr id="2045" name="Object 2044">
                <a:extLst>
                  <a:ext uri="{FF2B5EF4-FFF2-40B4-BE49-F238E27FC236}">
                    <a16:creationId xmlns:a16="http://schemas.microsoft.com/office/drawing/2014/main" id="{8BD95662-D833-4961-F706-2ADED03A47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9385606"/>
                  </p:ext>
                </p:extLst>
              </p:nvPr>
            </p:nvGraphicFramePr>
            <p:xfrm>
              <a:off x="9676899" y="5274808"/>
              <a:ext cx="7187793" cy="36300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10" r:id="rId20" imgW="5769014" imgH="2912781" progId="Prism10.Document">
                      <p:embed/>
                    </p:oleObj>
                  </mc:Choice>
                  <mc:Fallback>
                    <p:oleObj name="Prism 10" r:id="rId20" imgW="5769014" imgH="2912781" progId="Prism10.Document">
                      <p:embed/>
                      <p:pic>
                        <p:nvPicPr>
                          <p:cNvPr id="2045" name="Object 2044">
                            <a:extLst>
                              <a:ext uri="{FF2B5EF4-FFF2-40B4-BE49-F238E27FC236}">
                                <a16:creationId xmlns:a16="http://schemas.microsoft.com/office/drawing/2014/main" id="{8BD95662-D833-4961-F706-2ADED03A47B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9676899" y="5274808"/>
                            <a:ext cx="7187793" cy="363001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6" name="Title 1">
                <a:extLst>
                  <a:ext uri="{FF2B5EF4-FFF2-40B4-BE49-F238E27FC236}">
                    <a16:creationId xmlns:a16="http://schemas.microsoft.com/office/drawing/2014/main" id="{49F5AF5C-63B2-5AA8-FF0E-13CB17B578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040" y="4487355"/>
                <a:ext cx="12337578" cy="429853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i="0" kern="1200">
                    <a:solidFill>
                      <a:schemeClr val="accent1"/>
                    </a:solidFill>
                    <a:latin typeface="Arial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kern="1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Dose and time dependent reduction of both GYS1 mRNA and protein observed in single and multi-dose arms of healthy volunteer study</a:t>
                </a:r>
              </a:p>
            </p:txBody>
          </p:sp>
          <p:sp>
            <p:nvSpPr>
              <p:cNvPr id="2047" name="TextBox 2046">
                <a:extLst>
                  <a:ext uri="{FF2B5EF4-FFF2-40B4-BE49-F238E27FC236}">
                    <a16:creationId xmlns:a16="http://schemas.microsoft.com/office/drawing/2014/main" id="{B1563DCD-F9EF-48F6-90F7-C2BB2BB1DEEF}"/>
                  </a:ext>
                </a:extLst>
              </p:cNvPr>
              <p:cNvSpPr txBox="1"/>
              <p:nvPr/>
            </p:nvSpPr>
            <p:spPr>
              <a:xfrm>
                <a:off x="16833523" y="5365639"/>
                <a:ext cx="4985327" cy="534363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>
                    <a:lumMod val="6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marL="28575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All planned cohorts completed </a:t>
                </a:r>
              </a:p>
              <a:p>
                <a:pPr marL="28575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Dose and time dependent reduction of GYS1 mRNA and protein observed</a:t>
                </a:r>
              </a:p>
              <a:p>
                <a:pPr marL="28575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Two doses of ABX1100 achieve potentially therapeutic levels of GYS1 reduction  </a:t>
                </a:r>
              </a:p>
              <a:p>
                <a:pPr marL="285750" marR="0" lvl="0" indent="-228600" defTabSz="91440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Long duration of action supports potential for quarterly maintenance dosing following </a:t>
                </a:r>
                <a:r>
                  <a:rPr kumimoji="0" lang="en-US" sz="2400" i="0" u="non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 or 2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loading doses</a:t>
                </a:r>
              </a:p>
            </p:txBody>
          </p:sp>
          <p:graphicFrame>
            <p:nvGraphicFramePr>
              <p:cNvPr id="2048" name="Object 2047">
                <a:extLst>
                  <a:ext uri="{FF2B5EF4-FFF2-40B4-BE49-F238E27FC236}">
                    <a16:creationId xmlns:a16="http://schemas.microsoft.com/office/drawing/2014/main" id="{82135F7C-B729-DD27-48D5-DA837DF2EC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9152555"/>
                  </p:ext>
                </p:extLst>
              </p:nvPr>
            </p:nvGraphicFramePr>
            <p:xfrm>
              <a:off x="9656114" y="8307410"/>
              <a:ext cx="7254615" cy="30719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10" r:id="rId22" imgW="5843562" imgH="2472084" progId="Prism10.Document">
                      <p:embed/>
                    </p:oleObj>
                  </mc:Choice>
                  <mc:Fallback>
                    <p:oleObj name="Prism 10" r:id="rId22" imgW="5843562" imgH="2472084" progId="Prism10.Document">
                      <p:embed/>
                      <p:pic>
                        <p:nvPicPr>
                          <p:cNvPr id="2048" name="Object 2047">
                            <a:extLst>
                              <a:ext uri="{FF2B5EF4-FFF2-40B4-BE49-F238E27FC236}">
                                <a16:creationId xmlns:a16="http://schemas.microsoft.com/office/drawing/2014/main" id="{82135F7C-B729-DD27-48D5-DA837DF2EC8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9656114" y="8307410"/>
                            <a:ext cx="7254615" cy="307196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24" name="Shape 97">
              <a:extLst>
                <a:ext uri="{FF2B5EF4-FFF2-40B4-BE49-F238E27FC236}">
                  <a16:creationId xmlns:a16="http://schemas.microsoft.com/office/drawing/2014/main" id="{731F5716-43EB-C264-059C-ED92A1BC677A}"/>
                </a:ext>
              </a:extLst>
            </p:cNvPr>
            <p:cNvSpPr/>
            <p:nvPr/>
          </p:nvSpPr>
          <p:spPr>
            <a:xfrm>
              <a:off x="415171" y="33436758"/>
              <a:ext cx="15995903" cy="9748588"/>
            </a:xfrm>
            <a:prstGeom prst="rect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6" name="Shape 89">
              <a:extLst>
                <a:ext uri="{FF2B5EF4-FFF2-40B4-BE49-F238E27FC236}">
                  <a16:creationId xmlns:a16="http://schemas.microsoft.com/office/drawing/2014/main" id="{5615D4A0-2CCD-A07A-AFAA-ED42BF8505A0}"/>
                </a:ext>
              </a:extLst>
            </p:cNvPr>
            <p:cNvSpPr/>
            <p:nvPr/>
          </p:nvSpPr>
          <p:spPr>
            <a:xfrm>
              <a:off x="391705" y="32561123"/>
              <a:ext cx="16051453" cy="7686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cs typeface="Calibri"/>
                  <a:sym typeface="Times New Roman"/>
                </a:rPr>
                <a:t>Results: Pharmacodynamic</a:t>
              </a:r>
            </a:p>
          </p:txBody>
        </p:sp>
        <p:sp>
          <p:nvSpPr>
            <p:cNvPr id="4427" name="Shape 91">
              <a:extLst>
                <a:ext uri="{FF2B5EF4-FFF2-40B4-BE49-F238E27FC236}">
                  <a16:creationId xmlns:a16="http://schemas.microsoft.com/office/drawing/2014/main" id="{1F974FCA-39C5-5FE2-BFB1-4D2A893C64C9}"/>
                </a:ext>
              </a:extLst>
            </p:cNvPr>
            <p:cNvSpPr/>
            <p:nvPr/>
          </p:nvSpPr>
          <p:spPr>
            <a:xfrm>
              <a:off x="391705" y="33365887"/>
              <a:ext cx="16051453" cy="77680"/>
            </a:xfrm>
            <a:prstGeom prst="rect">
              <a:avLst/>
            </a:prstGeom>
            <a:solidFill>
              <a:srgbClr val="00B0F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64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Shape 116">
            <a:extLst>
              <a:ext uri="{FF2B5EF4-FFF2-40B4-BE49-F238E27FC236}">
                <a16:creationId xmlns:a16="http://schemas.microsoft.com/office/drawing/2014/main" id="{4E9C5B63-2130-A297-8564-F6E3E8154785}"/>
              </a:ext>
            </a:extLst>
          </p:cNvPr>
          <p:cNvSpPr txBox="1"/>
          <p:nvPr/>
        </p:nvSpPr>
        <p:spPr>
          <a:xfrm>
            <a:off x="947264" y="8277484"/>
            <a:ext cx="14084093" cy="8329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ABX1100 is comprised of ABX1198, a Centyrin that recognizes human CD71 (TfR1), and ABXO361 an siRNA that specifically cleaves 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GYS1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mRNA. 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101E857-8AB8-1E77-508A-B29DB4F4E4BD}"/>
              </a:ext>
            </a:extLst>
          </p:cNvPr>
          <p:cNvGrpSpPr/>
          <p:nvPr/>
        </p:nvGrpSpPr>
        <p:grpSpPr>
          <a:xfrm>
            <a:off x="2283257" y="9110470"/>
            <a:ext cx="12748099" cy="6494085"/>
            <a:chOff x="4287253" y="13602170"/>
            <a:chExt cx="12848577" cy="943991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BFB3311-E7C8-41E2-025F-E1D308E3CEF4}"/>
                </a:ext>
              </a:extLst>
            </p:cNvPr>
            <p:cNvSpPr/>
            <p:nvPr/>
          </p:nvSpPr>
          <p:spPr>
            <a:xfrm>
              <a:off x="6480856" y="18768516"/>
              <a:ext cx="10461051" cy="180181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705DA13-9549-89B5-DB5E-FCEEE07C8C92}"/>
                </a:ext>
              </a:extLst>
            </p:cNvPr>
            <p:cNvGrpSpPr/>
            <p:nvPr/>
          </p:nvGrpSpPr>
          <p:grpSpPr>
            <a:xfrm>
              <a:off x="4287253" y="14076586"/>
              <a:ext cx="2585124" cy="6642167"/>
              <a:chOff x="3345801" y="906353"/>
              <a:chExt cx="2468880" cy="5983464"/>
            </a:xfrm>
          </p:grpSpPr>
          <p:sp>
            <p:nvSpPr>
              <p:cNvPr id="73" name="Right Bracket 72">
                <a:extLst>
                  <a:ext uri="{FF2B5EF4-FFF2-40B4-BE49-F238E27FC236}">
                    <a16:creationId xmlns:a16="http://schemas.microsoft.com/office/drawing/2014/main" id="{100B100D-BF76-F396-3BCE-B852AF5D2A98}"/>
                  </a:ext>
                </a:extLst>
              </p:cNvPr>
              <p:cNvSpPr/>
              <p:nvPr/>
            </p:nvSpPr>
            <p:spPr>
              <a:xfrm>
                <a:off x="5113765" y="963151"/>
                <a:ext cx="292050" cy="1940959"/>
              </a:xfrm>
              <a:prstGeom prst="rightBracket">
                <a:avLst>
                  <a:gd name="adj" fmla="val 0"/>
                </a:avLst>
              </a:prstGeom>
              <a:noFill/>
              <a:ln w="19050" cap="flat" cmpd="sng" algn="ctr">
                <a:solidFill>
                  <a:srgbClr val="283896"/>
                </a:solidFill>
                <a:prstDash val="solid"/>
                <a:miter lim="800000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ight Bracket 73">
                <a:extLst>
                  <a:ext uri="{FF2B5EF4-FFF2-40B4-BE49-F238E27FC236}">
                    <a16:creationId xmlns:a16="http://schemas.microsoft.com/office/drawing/2014/main" id="{231C7647-09CD-A360-615F-730774786D5E}"/>
                  </a:ext>
                </a:extLst>
              </p:cNvPr>
              <p:cNvSpPr/>
              <p:nvPr/>
            </p:nvSpPr>
            <p:spPr>
              <a:xfrm>
                <a:off x="5113764" y="2919406"/>
                <a:ext cx="292051" cy="3079658"/>
              </a:xfrm>
              <a:prstGeom prst="rightBracket">
                <a:avLst>
                  <a:gd name="adj" fmla="val 0"/>
                </a:avLst>
              </a:prstGeom>
              <a:noFill/>
              <a:ln w="19050" cap="flat" cmpd="sng" algn="ctr">
                <a:solidFill>
                  <a:srgbClr val="28B0E5"/>
                </a:solidFill>
                <a:prstDash val="solid"/>
                <a:miter lim="800000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Right Bracket 79">
                <a:extLst>
                  <a:ext uri="{FF2B5EF4-FFF2-40B4-BE49-F238E27FC236}">
                    <a16:creationId xmlns:a16="http://schemas.microsoft.com/office/drawing/2014/main" id="{1F6610CC-BFD1-A644-8488-C19864C67595}"/>
                  </a:ext>
                </a:extLst>
              </p:cNvPr>
              <p:cNvSpPr/>
              <p:nvPr/>
            </p:nvSpPr>
            <p:spPr>
              <a:xfrm flipH="1">
                <a:off x="3610350" y="963151"/>
                <a:ext cx="292050" cy="5035913"/>
              </a:xfrm>
              <a:prstGeom prst="rightBracket">
                <a:avLst>
                  <a:gd name="adj" fmla="val 0"/>
                </a:avLst>
              </a:prstGeom>
              <a:noFill/>
              <a:ln w="19050" cap="flat" cmpd="sng" algn="ctr">
                <a:gradFill>
                  <a:gsLst>
                    <a:gs pos="0">
                      <a:srgbClr val="283896"/>
                    </a:gs>
                    <a:gs pos="100000">
                      <a:srgbClr val="28B0E5"/>
                    </a:gs>
                  </a:gsLst>
                  <a:lin ang="5400000" scaled="1"/>
                </a:gradFill>
                <a:prstDash val="solid"/>
                <a:miter lim="800000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Text Placeholder 5">
                <a:extLst>
                  <a:ext uri="{FF2B5EF4-FFF2-40B4-BE49-F238E27FC236}">
                    <a16:creationId xmlns:a16="http://schemas.microsoft.com/office/drawing/2014/main" id="{5CB14E5B-DE66-89AB-AD87-E2BFB15EB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5801" y="6446620"/>
                <a:ext cx="2468880" cy="44319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/>
                  <a:buNone/>
                  <a:tabLst/>
                  <a:defRPr sz="1600" b="1" i="0">
                    <a:solidFill>
                      <a:schemeClr val="accent1"/>
                    </a:solidFill>
                  </a:defRPr>
                </a:lvl1pPr>
                <a:lvl2pPr marL="685800" indent="-228600">
                  <a:lnSpc>
                    <a:spcPct val="100000"/>
                  </a:lnSpc>
                  <a:spcBef>
                    <a:spcPts val="500"/>
                  </a:spcBef>
                  <a:buFont typeface=".AppleSystemUIFont" charset="-120"/>
                  <a:buChar char="-"/>
                  <a:defRPr sz="16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</a:defRPr>
                </a:lvl2pPr>
                <a:lvl3pPr marL="1143000" indent="-228600">
                  <a:lnSpc>
                    <a:spcPct val="100000"/>
                  </a:lnSpc>
                  <a:spcBef>
                    <a:spcPts val="500"/>
                  </a:spcBef>
                  <a:buFont typeface=".AppleSystemUIFont" charset="-120"/>
                  <a:buChar char="-"/>
                  <a:defRPr sz="16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</a:defRPr>
                </a:lvl3pPr>
                <a:lvl4pPr marL="1600200" indent="-228600">
                  <a:lnSpc>
                    <a:spcPct val="100000"/>
                  </a:lnSpc>
                  <a:spcBef>
                    <a:spcPts val="500"/>
                  </a:spcBef>
                  <a:buFont typeface=".AppleSystemUIFont" charset="-120"/>
                  <a:buChar char="-"/>
                  <a:defRPr sz="16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</a:defRPr>
                </a:lvl4pPr>
                <a:lvl5pPr marL="2057400" indent="-228600">
                  <a:lnSpc>
                    <a:spcPct val="100000"/>
                  </a:lnSpc>
                  <a:spcBef>
                    <a:spcPts val="500"/>
                  </a:spcBef>
                  <a:buFont typeface=".AppleSystemUIFont" charset="-120"/>
                  <a:buChar char="-"/>
                  <a:defRPr sz="16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28B0E5"/>
                        </a:gs>
                        <a:gs pos="100000">
                          <a:srgbClr val="283896"/>
                        </a:gs>
                      </a:gsLst>
                      <a:lin ang="2700000" scaled="0"/>
                    </a:gradFill>
                    <a:effectLst/>
                    <a:uLnTx/>
                    <a:uFillTx/>
                    <a:ea typeface="+mn-ea"/>
                    <a:cs typeface="+mn-cs"/>
                  </a:rPr>
                  <a:t>ABX1100</a:t>
                </a: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EE5CD8D-A7AB-FB03-2BA2-48EC994B9C71}"/>
                  </a:ext>
                </a:extLst>
              </p:cNvPr>
              <p:cNvGrpSpPr/>
              <p:nvPr/>
            </p:nvGrpSpPr>
            <p:grpSpPr>
              <a:xfrm>
                <a:off x="3902402" y="906353"/>
                <a:ext cx="1211363" cy="5092716"/>
                <a:chOff x="3902402" y="906353"/>
                <a:chExt cx="1211363" cy="5092716"/>
              </a:xfrm>
            </p:grpSpPr>
            <p:pic>
              <p:nvPicPr>
                <p:cNvPr id="84" name="Picture 83" descr="A picture containing nature&#10;&#10;Description automatically generated">
                  <a:extLst>
                    <a:ext uri="{FF2B5EF4-FFF2-40B4-BE49-F238E27FC236}">
                      <a16:creationId xmlns:a16="http://schemas.microsoft.com/office/drawing/2014/main" id="{68209739-E960-7F8C-41C6-1B91B06F3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32049" t="9233" r="35393" b="12781"/>
                <a:stretch/>
              </p:blipFill>
              <p:spPr>
                <a:xfrm>
                  <a:off x="3960728" y="906353"/>
                  <a:ext cx="1153037" cy="2082932"/>
                </a:xfrm>
                <a:prstGeom prst="rect">
                  <a:avLst/>
                </a:prstGeom>
              </p:spPr>
            </p:pic>
            <p:pic>
              <p:nvPicPr>
                <p:cNvPr id="85" name="Picture 84" descr="Shape, icon&#10;&#10;Description automatically generated">
                  <a:extLst>
                    <a:ext uri="{FF2B5EF4-FFF2-40B4-BE49-F238E27FC236}">
                      <a16:creationId xmlns:a16="http://schemas.microsoft.com/office/drawing/2014/main" id="{934B4BA4-9E9C-510B-8C4A-1058FD534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duotone>
                    <a:srgbClr val="28B0E5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colorTemperature colorTemp="4216"/>
                          </a14:imgEffect>
                          <a14:imgEffect>
                            <a14:saturation sat="313000"/>
                          </a14:imgEffect>
                          <a14:imgEffect>
                            <a14:brightnessContrast bright="-7000" contrast="3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2402" y="3829768"/>
                  <a:ext cx="1022671" cy="2169301"/>
                </a:xfrm>
                <a:prstGeom prst="rect">
                  <a:avLst/>
                </a:prstGeom>
              </p:spPr>
            </p:pic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BD1237B-AFA9-DC54-68B9-75C5C596B7E1}"/>
                    </a:ext>
                  </a:extLst>
                </p:cNvPr>
                <p:cNvSpPr/>
                <p:nvPr/>
              </p:nvSpPr>
              <p:spPr>
                <a:xfrm flipV="1">
                  <a:off x="4456384" y="2830953"/>
                  <a:ext cx="60852" cy="55320"/>
                </a:xfrm>
                <a:prstGeom prst="ellipse">
                  <a:avLst/>
                </a:prstGeom>
                <a:solidFill>
                  <a:srgbClr val="28389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B3B1316-FE29-A851-3360-41948A621B5E}"/>
                    </a:ext>
                  </a:extLst>
                </p:cNvPr>
                <p:cNvSpPr/>
                <p:nvPr/>
              </p:nvSpPr>
              <p:spPr>
                <a:xfrm flipV="1">
                  <a:off x="4449629" y="3844396"/>
                  <a:ext cx="73631" cy="66937"/>
                </a:xfrm>
                <a:prstGeom prst="ellipse">
                  <a:avLst/>
                </a:prstGeom>
                <a:solidFill>
                  <a:srgbClr val="56AE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3" name="Picture 82" descr="Icon&#10;&#10;Description automatically generated">
                <a:extLst>
                  <a:ext uri="{FF2B5EF4-FFF2-40B4-BE49-F238E27FC236}">
                    <a16:creationId xmlns:a16="http://schemas.microsoft.com/office/drawing/2014/main" id="{A22CAE29-652C-4609-4195-0E61CE891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2940" y="2816685"/>
                <a:ext cx="167302" cy="1052023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A46276-BD15-4987-C4EB-4CD31392CE00}"/>
                </a:ext>
              </a:extLst>
            </p:cNvPr>
            <p:cNvSpPr txBox="1"/>
            <p:nvPr/>
          </p:nvSpPr>
          <p:spPr>
            <a:xfrm>
              <a:off x="10422201" y="13602170"/>
              <a:ext cx="6713629" cy="943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Key Features</a:t>
              </a:r>
            </a:p>
            <a:p>
              <a:endParaRPr lang="en-US" sz="1800" b="1" dirty="0"/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High affinity binding and specificity for human CD71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Non-competitive with transferrin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Excellent muscle delivery; no activity in liver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>
                  <a:effectLst/>
                  <a:latin typeface="+mn-lt"/>
                  <a:ea typeface="Aptos" panose="020B0004020202020204" pitchFamily="34" charset="0"/>
                  <a:cs typeface="Aptos" panose="020B0004020202020204" pitchFamily="34" charset="0"/>
                </a:rPr>
                <a:t>Defined conjugation site and efficient GMP scale up</a:t>
              </a:r>
              <a:endParaRPr lang="en-US" sz="1800" b="1" dirty="0"/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>
                <a:spcAft>
                  <a:spcPts val="1200"/>
                </a:spcAft>
              </a:pPr>
              <a:endParaRPr lang="en-US" sz="1800" b="1" dirty="0"/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Specific for GYS1 and not GYS2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Proven drug class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800" b="1" dirty="0"/>
                <a:t>Durable PD effect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800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800" b="1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9E70AB-4B1D-77DE-5F78-257C5D41EF23}"/>
                </a:ext>
              </a:extLst>
            </p:cNvPr>
            <p:cNvSpPr txBox="1"/>
            <p:nvPr/>
          </p:nvSpPr>
          <p:spPr>
            <a:xfrm>
              <a:off x="6668219" y="14257301"/>
              <a:ext cx="2316874" cy="603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2"/>
                  </a:solidFill>
                </a:rPr>
                <a:t>Centyrin</a:t>
              </a:r>
            </a:p>
            <a:p>
              <a:r>
                <a:rPr lang="en-US" dirty="0"/>
                <a:t>Receptor binding and internalization enables targeting to specific cells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</a:rPr>
                <a:t>Linker</a:t>
              </a:r>
            </a:p>
            <a:p>
              <a:r>
                <a:rPr lang="en-US" dirty="0"/>
                <a:t>Clinical validate and non-cleavable;  attached at a single conjugation site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sz="1800" dirty="0">
                  <a:solidFill>
                    <a:srgbClr val="00B0F0"/>
                  </a:solidFill>
                </a:rPr>
                <a:t>siRNA</a:t>
              </a:r>
            </a:p>
            <a:p>
              <a:r>
                <a:rPr lang="en-US" dirty="0"/>
                <a:t>Inhibits production of specific protein involved in disease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645838-9453-FC86-F4EC-3E0EAB099B57}"/>
                </a:ext>
              </a:extLst>
            </p:cNvPr>
            <p:cNvSpPr txBox="1"/>
            <p:nvPr/>
          </p:nvSpPr>
          <p:spPr>
            <a:xfrm>
              <a:off x="7137391" y="13602170"/>
              <a:ext cx="1526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Component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A3F8CA7-F1A3-9520-280D-C17B0D797BE7}"/>
              </a:ext>
            </a:extLst>
          </p:cNvPr>
          <p:cNvSpPr/>
          <p:nvPr/>
        </p:nvSpPr>
        <p:spPr>
          <a:xfrm>
            <a:off x="4378980" y="9455527"/>
            <a:ext cx="10492052" cy="195041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Muscular arm outline">
            <a:extLst>
              <a:ext uri="{FF2B5EF4-FFF2-40B4-BE49-F238E27FC236}">
                <a16:creationId xmlns:a16="http://schemas.microsoft.com/office/drawing/2014/main" id="{EEB3128C-6485-0C61-2635-FE37DC6D3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33222" y="30983247"/>
            <a:ext cx="497927" cy="476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o Stinson">
  <a:themeElements>
    <a:clrScheme name="AR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3896"/>
      </a:accent1>
      <a:accent2>
        <a:srgbClr val="28B0E5"/>
      </a:accent2>
      <a:accent3>
        <a:srgbClr val="676868"/>
      </a:accent3>
      <a:accent4>
        <a:srgbClr val="F9CA2D"/>
      </a:accent4>
      <a:accent5>
        <a:srgbClr val="F37E39"/>
      </a:accent5>
      <a:accent6>
        <a:srgbClr val="9BCA47"/>
      </a:accent6>
      <a:hlink>
        <a:srgbClr val="38B35C"/>
      </a:hlink>
      <a:folHlink>
        <a:srgbClr val="FF26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o Stinson" id="{3ACD6113-23D6-4DD4-8893-8E0F2510D909}" vid="{985E9983-F522-47B2-82F7-2A7B0ED325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O 1">
    <a:dk1>
      <a:srgbClr val="000000"/>
    </a:dk1>
    <a:lt1>
      <a:srgbClr val="FFFFFF"/>
    </a:lt1>
    <a:dk2>
      <a:srgbClr val="44546A"/>
    </a:dk2>
    <a:lt2>
      <a:srgbClr val="E7E6E6"/>
    </a:lt2>
    <a:accent1>
      <a:srgbClr val="283896"/>
    </a:accent1>
    <a:accent2>
      <a:srgbClr val="28B0E5"/>
    </a:accent2>
    <a:accent3>
      <a:srgbClr val="676868"/>
    </a:accent3>
    <a:accent4>
      <a:srgbClr val="F9CA2D"/>
    </a:accent4>
    <a:accent5>
      <a:srgbClr val="F37E39"/>
    </a:accent5>
    <a:accent6>
      <a:srgbClr val="9BCA47"/>
    </a:accent6>
    <a:hlink>
      <a:srgbClr val="38B35C"/>
    </a:hlink>
    <a:folHlink>
      <a:srgbClr val="FF26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EAA3467696E439739EA8A90D851B4" ma:contentTypeVersion="5" ma:contentTypeDescription="Create a new document." ma:contentTypeScope="" ma:versionID="6d18ba62de90ceb5c9ace9d9f0f6cbd3">
  <xsd:schema xmlns:xsd="http://www.w3.org/2001/XMLSchema" xmlns:xs="http://www.w3.org/2001/XMLSchema" xmlns:p="http://schemas.microsoft.com/office/2006/metadata/properties" xmlns:ns2="9a6f722c-212a-430b-bfd2-b56bf60373ea" targetNamespace="http://schemas.microsoft.com/office/2006/metadata/properties" ma:root="true" ma:fieldsID="adf1477efa2ef1bb0e1a4a8d582fd3c4" ns2:_="">
    <xsd:import namespace="9a6f722c-212a-430b-bfd2-b56bf6037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f722c-212a-430b-bfd2-b56bf6037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71C60-EC62-4A29-B5ED-EEE88CF4617B}">
  <ds:schemaRefs>
    <ds:schemaRef ds:uri="9a6f722c-212a-430b-bfd2-b56bf60373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A2DFAC-1749-420E-99A7-2EDB2E7670CD}">
  <ds:schemaRefs>
    <ds:schemaRef ds:uri="9a6f722c-212a-430b-bfd2-b56bf60373ea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ACB7DE-E882-4E36-9FD5-69B1012269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1156</Words>
  <Application>Microsoft Office PowerPoint</Application>
  <PresentationFormat>Custom</PresentationFormat>
  <Paragraphs>186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Times New Roman</vt:lpstr>
      <vt:lpstr>Wingdings</vt:lpstr>
      <vt:lpstr>Office Theme</vt:lpstr>
      <vt:lpstr>Aro Stinson</vt:lpstr>
      <vt:lpstr>Prism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Ramanujam,Meera (RES I+R) BIP-US-R</dc:creator>
  <cp:lastModifiedBy>Victoria Haggerson</cp:lastModifiedBy>
  <cp:revision>52</cp:revision>
  <cp:lastPrinted>2025-01-17T17:08:42Z</cp:lastPrinted>
  <dcterms:modified xsi:type="dcterms:W3CDTF">2025-02-06T18:53:39Z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0x01010063BEAA3467696E439739EA8A90D851B4</vt:lpwstr>
  </property>
</Properties>
</file>